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7" r:id="rId2"/>
    <p:sldId id="259" r:id="rId3"/>
    <p:sldId id="256" r:id="rId4"/>
    <p:sldId id="262" r:id="rId5"/>
    <p:sldId id="264" r:id="rId6"/>
    <p:sldId id="271" r:id="rId7"/>
    <p:sldId id="260" r:id="rId8"/>
    <p:sldId id="272" r:id="rId9"/>
    <p:sldId id="267" r:id="rId10"/>
    <p:sldId id="265" r:id="rId11"/>
    <p:sldId id="266" r:id="rId12"/>
    <p:sldId id="268" r:id="rId13"/>
    <p:sldId id="269" r:id="rId14"/>
    <p:sldId id="270" r:id="rId15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導入" id="{3E2B3621-2322-4401-8DDC-38C4A7043BAC}">
          <p14:sldIdLst>
            <p14:sldId id="257"/>
            <p14:sldId id="259"/>
          </p14:sldIdLst>
        </p14:section>
        <p14:section name="展開" id="{B4A85F01-ED6F-4754-AF43-63601038052C}">
          <p14:sldIdLst>
            <p14:sldId id="256"/>
            <p14:sldId id="262"/>
            <p14:sldId id="264"/>
            <p14:sldId id="271"/>
            <p14:sldId id="260"/>
            <p14:sldId id="272"/>
            <p14:sldId id="267"/>
            <p14:sldId id="265"/>
            <p14:sldId id="266"/>
            <p14:sldId id="268"/>
            <p14:sldId id="269"/>
          </p14:sldIdLst>
        </p14:section>
        <p14:section name="まとめ" id="{C891E1F8-1B22-4BD0-8090-2D0876F25E4B}">
          <p14:sldIdLst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178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篠塚 致子" userId="b28ad0518d60b034" providerId="LiveId" clId="{5A52C089-67DB-4B59-8FD0-E84D8FAB9538}"/>
    <pc:docChg chg="undo custSel addSld delSld modSld sldOrd addSection modSection modHandout">
      <pc:chgData name="篠塚 致子" userId="b28ad0518d60b034" providerId="LiveId" clId="{5A52C089-67DB-4B59-8FD0-E84D8FAB9538}" dt="2023-02-17T05:25:17.132" v="1674" actId="47"/>
      <pc:docMkLst>
        <pc:docMk/>
      </pc:docMkLst>
      <pc:sldChg chg="modSp mod ord">
        <pc:chgData name="篠塚 致子" userId="b28ad0518d60b034" providerId="LiveId" clId="{5A52C089-67DB-4B59-8FD0-E84D8FAB9538}" dt="2022-12-14T04:21:57.308" v="1608" actId="20578"/>
        <pc:sldMkLst>
          <pc:docMk/>
          <pc:sldMk cId="2648353332" sldId="256"/>
        </pc:sldMkLst>
        <pc:spChg chg="mod">
          <ac:chgData name="篠塚 致子" userId="b28ad0518d60b034" providerId="LiveId" clId="{5A52C089-67DB-4B59-8FD0-E84D8FAB9538}" dt="2022-12-14T04:21:50.742" v="1607" actId="404"/>
          <ac:spMkLst>
            <pc:docMk/>
            <pc:sldMk cId="2648353332" sldId="256"/>
            <ac:spMk id="2" creationId="{20303644-0D16-1A9E-EF18-AABEC07F9469}"/>
          </ac:spMkLst>
        </pc:spChg>
      </pc:sldChg>
      <pc:sldChg chg="del">
        <pc:chgData name="篠塚 致子" userId="b28ad0518d60b034" providerId="LiveId" clId="{5A52C089-67DB-4B59-8FD0-E84D8FAB9538}" dt="2022-12-14T04:20:46.220" v="1580" actId="47"/>
        <pc:sldMkLst>
          <pc:docMk/>
          <pc:sldMk cId="2927762497" sldId="258"/>
        </pc:sldMkLst>
      </pc:sldChg>
      <pc:sldChg chg="modSp mod ord">
        <pc:chgData name="篠塚 致子" userId="b28ad0518d60b034" providerId="LiveId" clId="{5A52C089-67DB-4B59-8FD0-E84D8FAB9538}" dt="2022-12-14T04:15:54.617" v="1560"/>
        <pc:sldMkLst>
          <pc:docMk/>
          <pc:sldMk cId="3349081299" sldId="259"/>
        </pc:sldMkLst>
        <pc:picChg chg="mod">
          <ac:chgData name="篠塚 致子" userId="b28ad0518d60b034" providerId="LiveId" clId="{5A52C089-67DB-4B59-8FD0-E84D8FAB9538}" dt="2022-12-14T02:32:09.472" v="180" actId="14100"/>
          <ac:picMkLst>
            <pc:docMk/>
            <pc:sldMk cId="3349081299" sldId="259"/>
            <ac:picMk id="8" creationId="{A1914F6B-FC7E-E3D8-DCD7-03C94F718AC6}"/>
          </ac:picMkLst>
        </pc:picChg>
        <pc:picChg chg="mod">
          <ac:chgData name="篠塚 致子" userId="b28ad0518d60b034" providerId="LiveId" clId="{5A52C089-67DB-4B59-8FD0-E84D8FAB9538}" dt="2022-12-14T02:32:13.038" v="181" actId="1076"/>
          <ac:picMkLst>
            <pc:docMk/>
            <pc:sldMk cId="3349081299" sldId="259"/>
            <ac:picMk id="14" creationId="{833117A3-DFE9-F569-1A5F-B15089E82AF0}"/>
          </ac:picMkLst>
        </pc:picChg>
      </pc:sldChg>
      <pc:sldChg chg="addSp delSp modSp new mod setBg chgLayout">
        <pc:chgData name="篠塚 致子" userId="b28ad0518d60b034" providerId="LiveId" clId="{5A52C089-67DB-4B59-8FD0-E84D8FAB9538}" dt="2022-12-14T03:45:26.416" v="932" actId="14100"/>
        <pc:sldMkLst>
          <pc:docMk/>
          <pc:sldMk cId="2218281098" sldId="260"/>
        </pc:sldMkLst>
        <pc:spChg chg="add del">
          <ac:chgData name="篠塚 致子" userId="b28ad0518d60b034" providerId="LiveId" clId="{5A52C089-67DB-4B59-8FD0-E84D8FAB9538}" dt="2022-12-13T05:19:00.256" v="12" actId="26606"/>
          <ac:spMkLst>
            <pc:docMk/>
            <pc:sldMk cId="2218281098" sldId="260"/>
            <ac:spMk id="2" creationId="{48BEBE61-B9E1-D89C-A0AF-05913B67BF0C}"/>
          </ac:spMkLst>
        </pc:spChg>
        <pc:spChg chg="add mod ord">
          <ac:chgData name="篠塚 致子" userId="b28ad0518d60b034" providerId="LiveId" clId="{5A52C089-67DB-4B59-8FD0-E84D8FAB9538}" dt="2022-12-14T03:45:26.416" v="932" actId="14100"/>
          <ac:spMkLst>
            <pc:docMk/>
            <pc:sldMk cId="2218281098" sldId="260"/>
            <ac:spMk id="2" creationId="{E9A59A35-F328-B78A-2425-5069D17DDAF6}"/>
          </ac:spMkLst>
        </pc:spChg>
        <pc:spChg chg="add del">
          <ac:chgData name="篠塚 致子" userId="b28ad0518d60b034" providerId="LiveId" clId="{5A52C089-67DB-4B59-8FD0-E84D8FAB9538}" dt="2022-12-13T05:18:48.088" v="11"/>
          <ac:spMkLst>
            <pc:docMk/>
            <pc:sldMk cId="2218281098" sldId="260"/>
            <ac:spMk id="3" creationId="{275C298B-AABF-16C8-D895-AB5EC5646925}"/>
          </ac:spMkLst>
        </pc:spChg>
        <pc:spChg chg="add del">
          <ac:chgData name="篠塚 致子" userId="b28ad0518d60b034" providerId="LiveId" clId="{5A52C089-67DB-4B59-8FD0-E84D8FAB9538}" dt="2022-12-14T03:22:13.409" v="416" actId="26606"/>
          <ac:spMkLst>
            <pc:docMk/>
            <pc:sldMk cId="2218281098" sldId="260"/>
            <ac:spMk id="9" creationId="{7301F447-EEF7-48F5-AF73-7566EE7F64AD}"/>
          </ac:spMkLst>
        </pc:spChg>
        <pc:spChg chg="add del">
          <ac:chgData name="篠塚 致子" userId="b28ad0518d60b034" providerId="LiveId" clId="{5A52C089-67DB-4B59-8FD0-E84D8FAB9538}" dt="2022-12-14T03:21:59.101" v="413" actId="478"/>
          <ac:spMkLst>
            <pc:docMk/>
            <pc:sldMk cId="2218281098" sldId="260"/>
            <ac:spMk id="11" creationId="{F7117410-A2A4-4085-9ADC-46744551DBDE}"/>
          </ac:spMkLst>
        </pc:spChg>
        <pc:spChg chg="add del">
          <ac:chgData name="篠塚 致子" userId="b28ad0518d60b034" providerId="LiveId" clId="{5A52C089-67DB-4B59-8FD0-E84D8FAB9538}" dt="2022-12-14T03:22:13.409" v="416" actId="26606"/>
          <ac:spMkLst>
            <pc:docMk/>
            <pc:sldMk cId="2218281098" sldId="260"/>
            <ac:spMk id="13" creationId="{99F74EB5-E547-4FB4-95F5-BCC788F3C4A0}"/>
          </ac:spMkLst>
        </pc:spChg>
        <pc:spChg chg="add del">
          <ac:chgData name="篠塚 致子" userId="b28ad0518d60b034" providerId="LiveId" clId="{5A52C089-67DB-4B59-8FD0-E84D8FAB9538}" dt="2022-12-14T03:22:13.381" v="415" actId="26606"/>
          <ac:spMkLst>
            <pc:docMk/>
            <pc:sldMk cId="2218281098" sldId="260"/>
            <ac:spMk id="18" creationId="{7301F447-EEF7-48F5-AF73-7566EE7F64AD}"/>
          </ac:spMkLst>
        </pc:spChg>
        <pc:spChg chg="add del">
          <ac:chgData name="篠塚 致子" userId="b28ad0518d60b034" providerId="LiveId" clId="{5A52C089-67DB-4B59-8FD0-E84D8FAB9538}" dt="2022-12-14T03:22:13.381" v="415" actId="26606"/>
          <ac:spMkLst>
            <pc:docMk/>
            <pc:sldMk cId="2218281098" sldId="260"/>
            <ac:spMk id="20" creationId="{F7117410-A2A4-4085-9ADC-46744551DBDE}"/>
          </ac:spMkLst>
        </pc:spChg>
        <pc:spChg chg="add del">
          <ac:chgData name="篠塚 致子" userId="b28ad0518d60b034" providerId="LiveId" clId="{5A52C089-67DB-4B59-8FD0-E84D8FAB9538}" dt="2022-12-14T03:22:13.381" v="415" actId="26606"/>
          <ac:spMkLst>
            <pc:docMk/>
            <pc:sldMk cId="2218281098" sldId="260"/>
            <ac:spMk id="22" creationId="{99F74EB5-E547-4FB4-95F5-BCC788F3C4A0}"/>
          </ac:spMkLst>
        </pc:spChg>
        <pc:spChg chg="add">
          <ac:chgData name="篠塚 致子" userId="b28ad0518d60b034" providerId="LiveId" clId="{5A52C089-67DB-4B59-8FD0-E84D8FAB9538}" dt="2022-12-14T03:22:13.409" v="416" actId="26606"/>
          <ac:spMkLst>
            <pc:docMk/>
            <pc:sldMk cId="2218281098" sldId="260"/>
            <ac:spMk id="24" creationId="{7301F447-EEF7-48F5-AF73-7566EE7F64AD}"/>
          </ac:spMkLst>
        </pc:spChg>
        <pc:spChg chg="add del">
          <ac:chgData name="篠塚 致子" userId="b28ad0518d60b034" providerId="LiveId" clId="{5A52C089-67DB-4B59-8FD0-E84D8FAB9538}" dt="2022-12-14T03:24:50.055" v="435" actId="478"/>
          <ac:spMkLst>
            <pc:docMk/>
            <pc:sldMk cId="2218281098" sldId="260"/>
            <ac:spMk id="25" creationId="{F7117410-A2A4-4085-9ADC-46744551DBDE}"/>
          </ac:spMkLst>
        </pc:spChg>
        <pc:spChg chg="add del">
          <ac:chgData name="篠塚 致子" userId="b28ad0518d60b034" providerId="LiveId" clId="{5A52C089-67DB-4B59-8FD0-E84D8FAB9538}" dt="2022-12-14T03:28:36.671" v="577" actId="478"/>
          <ac:spMkLst>
            <pc:docMk/>
            <pc:sldMk cId="2218281098" sldId="260"/>
            <ac:spMk id="26" creationId="{99F74EB5-E547-4FB4-95F5-BCC788F3C4A0}"/>
          </ac:spMkLst>
        </pc:spChg>
        <pc:graphicFrameChg chg="add mod ord modGraphic">
          <ac:chgData name="篠塚 致子" userId="b28ad0518d60b034" providerId="LiveId" clId="{5A52C089-67DB-4B59-8FD0-E84D8FAB9538}" dt="2022-12-14T03:29:09.298" v="610" actId="242"/>
          <ac:graphicFrameMkLst>
            <pc:docMk/>
            <pc:sldMk cId="2218281098" sldId="260"/>
            <ac:graphicFrameMk id="4" creationId="{4D99D3E7-980A-3E35-EC4E-9002510B870C}"/>
          </ac:graphicFrameMkLst>
        </pc:graphicFrameChg>
      </pc:sldChg>
      <pc:sldChg chg="modSp new del mod">
        <pc:chgData name="篠塚 致子" userId="b28ad0518d60b034" providerId="LiveId" clId="{5A52C089-67DB-4B59-8FD0-E84D8FAB9538}" dt="2022-12-14T03:10:38.672" v="238" actId="47"/>
        <pc:sldMkLst>
          <pc:docMk/>
          <pc:sldMk cId="649340619" sldId="261"/>
        </pc:sldMkLst>
        <pc:spChg chg="mod">
          <ac:chgData name="篠塚 致子" userId="b28ad0518d60b034" providerId="LiveId" clId="{5A52C089-67DB-4B59-8FD0-E84D8FAB9538}" dt="2022-12-13T05:21:47.334" v="48" actId="20577"/>
          <ac:spMkLst>
            <pc:docMk/>
            <pc:sldMk cId="649340619" sldId="261"/>
            <ac:spMk id="2" creationId="{AAAC2E57-E045-CB35-418C-B8E1B8B947E3}"/>
          </ac:spMkLst>
        </pc:spChg>
        <pc:spChg chg="mod">
          <ac:chgData name="篠塚 致子" userId="b28ad0518d60b034" providerId="LiveId" clId="{5A52C089-67DB-4B59-8FD0-E84D8FAB9538}" dt="2022-12-14T02:32:43.854" v="186" actId="2711"/>
          <ac:spMkLst>
            <pc:docMk/>
            <pc:sldMk cId="649340619" sldId="261"/>
            <ac:spMk id="3" creationId="{3A8BB6A6-8457-0C65-D3FF-68183C319A97}"/>
          </ac:spMkLst>
        </pc:spChg>
      </pc:sldChg>
      <pc:sldChg chg="addSp delSp modSp new mod">
        <pc:chgData name="篠塚 致子" userId="b28ad0518d60b034" providerId="LiveId" clId="{5A52C089-67DB-4B59-8FD0-E84D8FAB9538}" dt="2022-12-14T03:29:41.315" v="613" actId="21"/>
        <pc:sldMkLst>
          <pc:docMk/>
          <pc:sldMk cId="3067346343" sldId="262"/>
        </pc:sldMkLst>
        <pc:spChg chg="mod">
          <ac:chgData name="篠塚 致子" userId="b28ad0518d60b034" providerId="LiveId" clId="{5A52C089-67DB-4B59-8FD0-E84D8FAB9538}" dt="2022-12-13T05:23:05.743" v="67"/>
          <ac:spMkLst>
            <pc:docMk/>
            <pc:sldMk cId="3067346343" sldId="262"/>
            <ac:spMk id="2" creationId="{D21194DF-F9F6-847C-746A-645D011A854B}"/>
          </ac:spMkLst>
        </pc:spChg>
        <pc:spChg chg="mod">
          <ac:chgData name="篠塚 致子" userId="b28ad0518d60b034" providerId="LiveId" clId="{5A52C089-67DB-4B59-8FD0-E84D8FAB9538}" dt="2022-12-14T03:13:45.370" v="310" actId="6549"/>
          <ac:spMkLst>
            <pc:docMk/>
            <pc:sldMk cId="3067346343" sldId="262"/>
            <ac:spMk id="3" creationId="{89DEC8F8-596B-AF32-787C-75CEC8F8130A}"/>
          </ac:spMkLst>
        </pc:spChg>
        <pc:spChg chg="add del mod">
          <ac:chgData name="篠塚 致子" userId="b28ad0518d60b034" providerId="LiveId" clId="{5A52C089-67DB-4B59-8FD0-E84D8FAB9538}" dt="2022-12-14T03:29:41.315" v="613" actId="21"/>
          <ac:spMkLst>
            <pc:docMk/>
            <pc:sldMk cId="3067346343" sldId="262"/>
            <ac:spMk id="7" creationId="{C34CE171-59FA-27F9-07F9-7F9DD04749E4}"/>
          </ac:spMkLst>
        </pc:spChg>
        <pc:spChg chg="add del mod">
          <ac:chgData name="篠塚 致子" userId="b28ad0518d60b034" providerId="LiveId" clId="{5A52C089-67DB-4B59-8FD0-E84D8FAB9538}" dt="2022-12-14T03:29:41.315" v="613" actId="21"/>
          <ac:spMkLst>
            <pc:docMk/>
            <pc:sldMk cId="3067346343" sldId="262"/>
            <ac:spMk id="8" creationId="{FB63B998-8561-25D5-D689-A8D725FA55F2}"/>
          </ac:spMkLst>
        </pc:spChg>
        <pc:spChg chg="add del mod topLvl">
          <ac:chgData name="篠塚 致子" userId="b28ad0518d60b034" providerId="LiveId" clId="{5A52C089-67DB-4B59-8FD0-E84D8FAB9538}" dt="2022-12-14T03:29:41.315" v="613" actId="21"/>
          <ac:spMkLst>
            <pc:docMk/>
            <pc:sldMk cId="3067346343" sldId="262"/>
            <ac:spMk id="9" creationId="{13CAC1E7-7582-D50A-DF70-B968BEFB732F}"/>
          </ac:spMkLst>
        </pc:spChg>
        <pc:grpChg chg="add del mod">
          <ac:chgData name="篠塚 致子" userId="b28ad0518d60b034" providerId="LiveId" clId="{5A52C089-67DB-4B59-8FD0-E84D8FAB9538}" dt="2022-12-14T03:29:41.315" v="613" actId="21"/>
          <ac:grpSpMkLst>
            <pc:docMk/>
            <pc:sldMk cId="3067346343" sldId="262"/>
            <ac:grpSpMk id="5" creationId="{5FA287EA-0F64-9771-3066-D622B565C110}"/>
          </ac:grpSpMkLst>
        </pc:grpChg>
        <pc:picChg chg="add del">
          <ac:chgData name="篠塚 致子" userId="b28ad0518d60b034" providerId="LiveId" clId="{5A52C089-67DB-4B59-8FD0-E84D8FAB9538}" dt="2022-12-14T03:16:02.513" v="316"/>
          <ac:picMkLst>
            <pc:docMk/>
            <pc:sldMk cId="3067346343" sldId="262"/>
            <ac:picMk id="4" creationId="{1367DA2B-0009-BA76-78ED-025B281E8AF8}"/>
          </ac:picMkLst>
        </pc:picChg>
        <pc:picChg chg="add mod topLvl">
          <ac:chgData name="篠塚 致子" userId="b28ad0518d60b034" providerId="LiveId" clId="{5A52C089-67DB-4B59-8FD0-E84D8FAB9538}" dt="2022-12-14T03:29:41.315" v="613" actId="21"/>
          <ac:picMkLst>
            <pc:docMk/>
            <pc:sldMk cId="3067346343" sldId="262"/>
            <ac:picMk id="6" creationId="{8832EFA8-45A3-449B-EBEB-0A704D8D7659}"/>
          </ac:picMkLst>
        </pc:picChg>
      </pc:sldChg>
      <pc:sldChg chg="addSp delSp modSp new del mod setBg modClrScheme chgLayout">
        <pc:chgData name="篠塚 致子" userId="b28ad0518d60b034" providerId="LiveId" clId="{5A52C089-67DB-4B59-8FD0-E84D8FAB9538}" dt="2022-12-14T04:27:18.750" v="1609" actId="47"/>
        <pc:sldMkLst>
          <pc:docMk/>
          <pc:sldMk cId="4182154070" sldId="263"/>
        </pc:sldMkLst>
        <pc:spChg chg="mod ord">
          <ac:chgData name="篠塚 致子" userId="b28ad0518d60b034" providerId="LiveId" clId="{5A52C089-67DB-4B59-8FD0-E84D8FAB9538}" dt="2022-12-14T03:20:21.953" v="370" actId="700"/>
          <ac:spMkLst>
            <pc:docMk/>
            <pc:sldMk cId="4182154070" sldId="263"/>
            <ac:spMk id="2" creationId="{29B61092-4AA8-CAEE-BCF3-9D2DBA4BF897}"/>
          </ac:spMkLst>
        </pc:spChg>
        <pc:spChg chg="del">
          <ac:chgData name="篠塚 致子" userId="b28ad0518d60b034" providerId="LiveId" clId="{5A52C089-67DB-4B59-8FD0-E84D8FAB9538}" dt="2022-12-14T03:19:23.133" v="363"/>
          <ac:spMkLst>
            <pc:docMk/>
            <pc:sldMk cId="4182154070" sldId="263"/>
            <ac:spMk id="3" creationId="{6D6C73F7-F595-00E8-0F10-BC366E98F7B9}"/>
          </ac:spMkLst>
        </pc:spChg>
        <pc:spChg chg="add del mod">
          <ac:chgData name="篠塚 致子" userId="b28ad0518d60b034" providerId="LiveId" clId="{5A52C089-67DB-4B59-8FD0-E84D8FAB9538}" dt="2022-12-14T03:20:01.078" v="368" actId="21"/>
          <ac:spMkLst>
            <pc:docMk/>
            <pc:sldMk cId="4182154070" sldId="263"/>
            <ac:spMk id="6" creationId="{D8B120B1-5005-A67A-6EF6-18241CDBC4EF}"/>
          </ac:spMkLst>
        </pc:spChg>
        <pc:spChg chg="add mod">
          <ac:chgData name="篠塚 致子" userId="b28ad0518d60b034" providerId="LiveId" clId="{5A52C089-67DB-4B59-8FD0-E84D8FAB9538}" dt="2022-12-14T03:20:29.106" v="371"/>
          <ac:spMkLst>
            <pc:docMk/>
            <pc:sldMk cId="4182154070" sldId="263"/>
            <ac:spMk id="7" creationId="{E0DA15BC-E094-A867-5605-DD21EAA84DE4}"/>
          </ac:spMkLst>
        </pc:spChg>
        <pc:spChg chg="add del">
          <ac:chgData name="篠塚 致子" userId="b28ad0518d60b034" providerId="LiveId" clId="{5A52C089-67DB-4B59-8FD0-E84D8FAB9538}" dt="2022-12-14T03:19:57.309" v="367" actId="26606"/>
          <ac:spMkLst>
            <pc:docMk/>
            <pc:sldMk cId="4182154070" sldId="263"/>
            <ac:spMk id="11" creationId="{131BAD53-4E89-4F62-BBB7-26359763ED39}"/>
          </ac:spMkLst>
        </pc:spChg>
        <pc:spChg chg="add del">
          <ac:chgData name="篠塚 致子" userId="b28ad0518d60b034" providerId="LiveId" clId="{5A52C089-67DB-4B59-8FD0-E84D8FAB9538}" dt="2022-12-14T03:19:57.309" v="367" actId="26606"/>
          <ac:spMkLst>
            <pc:docMk/>
            <pc:sldMk cId="4182154070" sldId="263"/>
            <ac:spMk id="13" creationId="{62756DA2-40EB-4C6F-B962-5822FFB54FB6}"/>
          </ac:spMkLst>
        </pc:spChg>
        <pc:picChg chg="add mod ord">
          <ac:chgData name="篠塚 致子" userId="b28ad0518d60b034" providerId="LiveId" clId="{5A52C089-67DB-4B59-8FD0-E84D8FAB9538}" dt="2022-12-14T03:20:21.953" v="370" actId="700"/>
          <ac:picMkLst>
            <pc:docMk/>
            <pc:sldMk cId="4182154070" sldId="263"/>
            <ac:picMk id="4" creationId="{6F5A9935-EA53-7E19-7F33-276DDE3E3962}"/>
          </ac:picMkLst>
        </pc:picChg>
      </pc:sldChg>
      <pc:sldChg chg="addSp delSp modSp new mod ord setBg">
        <pc:chgData name="篠塚 致子" userId="b28ad0518d60b034" providerId="LiveId" clId="{5A52C089-67DB-4B59-8FD0-E84D8FAB9538}" dt="2022-12-14T03:30:33.004" v="624" actId="207"/>
        <pc:sldMkLst>
          <pc:docMk/>
          <pc:sldMk cId="886714324" sldId="264"/>
        </pc:sldMkLst>
        <pc:spChg chg="del">
          <ac:chgData name="篠塚 致子" userId="b28ad0518d60b034" providerId="LiveId" clId="{5A52C089-67DB-4B59-8FD0-E84D8FAB9538}" dt="2022-12-14T03:24:12.326" v="429" actId="26606"/>
          <ac:spMkLst>
            <pc:docMk/>
            <pc:sldMk cId="886714324" sldId="264"/>
            <ac:spMk id="2" creationId="{DCD71552-A04B-DB73-B26D-AEB09AF02D6F}"/>
          </ac:spMkLst>
        </pc:spChg>
        <pc:spChg chg="del">
          <ac:chgData name="篠塚 致子" userId="b28ad0518d60b034" providerId="LiveId" clId="{5A52C089-67DB-4B59-8FD0-E84D8FAB9538}" dt="2022-12-14T03:23:51.978" v="425"/>
          <ac:spMkLst>
            <pc:docMk/>
            <pc:sldMk cId="886714324" sldId="264"/>
            <ac:spMk id="3" creationId="{023879B7-B269-2F44-ECAB-65A386F16AA2}"/>
          </ac:spMkLst>
        </pc:spChg>
        <pc:spChg chg="add mod">
          <ac:chgData name="篠塚 致子" userId="b28ad0518d60b034" providerId="LiveId" clId="{5A52C089-67DB-4B59-8FD0-E84D8FAB9538}" dt="2022-12-14T03:30:33.004" v="624" actId="207"/>
          <ac:spMkLst>
            <pc:docMk/>
            <pc:sldMk cId="886714324" sldId="264"/>
            <ac:spMk id="6" creationId="{CBC92140-8629-02FF-C57D-FB268503891D}"/>
          </ac:spMkLst>
        </pc:spChg>
        <pc:spChg chg="add mod">
          <ac:chgData name="篠塚 致子" userId="b28ad0518d60b034" providerId="LiveId" clId="{5A52C089-67DB-4B59-8FD0-E84D8FAB9538}" dt="2022-12-14T03:30:33.004" v="624" actId="207"/>
          <ac:spMkLst>
            <pc:docMk/>
            <pc:sldMk cId="886714324" sldId="264"/>
            <ac:spMk id="7" creationId="{57A63DEC-42D3-8E36-3423-23FDBBD58A45}"/>
          </ac:spMkLst>
        </pc:spChg>
        <pc:spChg chg="add mod">
          <ac:chgData name="篠塚 致子" userId="b28ad0518d60b034" providerId="LiveId" clId="{5A52C089-67DB-4B59-8FD0-E84D8FAB9538}" dt="2022-12-14T03:30:33.004" v="624" actId="207"/>
          <ac:spMkLst>
            <pc:docMk/>
            <pc:sldMk cId="886714324" sldId="264"/>
            <ac:spMk id="8" creationId="{167E4317-3D99-CCA6-CE5F-19E58C60C7D1}"/>
          </ac:spMkLst>
        </pc:spChg>
        <pc:spChg chg="add">
          <ac:chgData name="篠塚 致子" userId="b28ad0518d60b034" providerId="LiveId" clId="{5A52C089-67DB-4B59-8FD0-E84D8FAB9538}" dt="2022-12-14T03:24:12.326" v="429" actId="26606"/>
          <ac:spMkLst>
            <pc:docMk/>
            <pc:sldMk cId="886714324" sldId="264"/>
            <ac:spMk id="10" creationId="{69E6EFEE-6516-482C-B143-F97F9BF89D0E}"/>
          </ac:spMkLst>
        </pc:spChg>
        <pc:spChg chg="add del">
          <ac:chgData name="篠塚 致子" userId="b28ad0518d60b034" providerId="LiveId" clId="{5A52C089-67DB-4B59-8FD0-E84D8FAB9538}" dt="2022-12-14T03:24:33.565" v="431" actId="478"/>
          <ac:spMkLst>
            <pc:docMk/>
            <pc:sldMk cId="886714324" sldId="264"/>
            <ac:spMk id="12" creationId="{3DF0D2C0-CD0C-470C-8851-D8B2CC417CB9}"/>
          </ac:spMkLst>
        </pc:spChg>
        <pc:picChg chg="add mod">
          <ac:chgData name="篠塚 致子" userId="b28ad0518d60b034" providerId="LiveId" clId="{5A52C089-67DB-4B59-8FD0-E84D8FAB9538}" dt="2022-12-14T03:24:42.661" v="434" actId="1076"/>
          <ac:picMkLst>
            <pc:docMk/>
            <pc:sldMk cId="886714324" sldId="264"/>
            <ac:picMk id="5" creationId="{97068A61-1E5C-B199-0C61-C81DD29F065B}"/>
          </ac:picMkLst>
        </pc:picChg>
      </pc:sldChg>
      <pc:sldChg chg="addSp delSp modSp new mod setBg modClrScheme chgLayout">
        <pc:chgData name="篠塚 致子" userId="b28ad0518d60b034" providerId="LiveId" clId="{5A52C089-67DB-4B59-8FD0-E84D8FAB9538}" dt="2022-12-14T03:32:33.157" v="656" actId="14100"/>
        <pc:sldMkLst>
          <pc:docMk/>
          <pc:sldMk cId="4192593065" sldId="265"/>
        </pc:sldMkLst>
        <pc:spChg chg="del">
          <ac:chgData name="篠塚 致子" userId="b28ad0518d60b034" providerId="LiveId" clId="{5A52C089-67DB-4B59-8FD0-E84D8FAB9538}" dt="2022-12-14T03:25:47.220" v="437" actId="700"/>
          <ac:spMkLst>
            <pc:docMk/>
            <pc:sldMk cId="4192593065" sldId="265"/>
            <ac:spMk id="2" creationId="{2BC52C3A-421B-FD2F-62C5-9EA52CE2E705}"/>
          </ac:spMkLst>
        </pc:spChg>
        <pc:spChg chg="del">
          <ac:chgData name="篠塚 致子" userId="b28ad0518d60b034" providerId="LiveId" clId="{5A52C089-67DB-4B59-8FD0-E84D8FAB9538}" dt="2022-12-14T03:25:47.220" v="437" actId="700"/>
          <ac:spMkLst>
            <pc:docMk/>
            <pc:sldMk cId="4192593065" sldId="265"/>
            <ac:spMk id="3" creationId="{2D46B673-EE31-F2A6-2B43-391487F6EFFE}"/>
          </ac:spMkLst>
        </pc:spChg>
        <pc:spChg chg="add mod ord">
          <ac:chgData name="篠塚 致子" userId="b28ad0518d60b034" providerId="LiveId" clId="{5A52C089-67DB-4B59-8FD0-E84D8FAB9538}" dt="2022-12-14T03:32:33.157" v="656" actId="14100"/>
          <ac:spMkLst>
            <pc:docMk/>
            <pc:sldMk cId="4192593065" sldId="265"/>
            <ac:spMk id="6" creationId="{79DD1B83-1A64-8782-9DEA-269556E95EB8}"/>
          </ac:spMkLst>
        </pc:spChg>
        <pc:spChg chg="add mod ord">
          <ac:chgData name="篠塚 致子" userId="b28ad0518d60b034" providerId="LiveId" clId="{5A52C089-67DB-4B59-8FD0-E84D8FAB9538}" dt="2022-12-14T03:27:25.487" v="576" actId="26606"/>
          <ac:spMkLst>
            <pc:docMk/>
            <pc:sldMk cId="4192593065" sldId="265"/>
            <ac:spMk id="7" creationId="{734A1A2F-853A-5845-A5A7-AEDBECAB4867}"/>
          </ac:spMkLst>
        </pc:spChg>
        <pc:spChg chg="add del">
          <ac:chgData name="篠塚 致子" userId="b28ad0518d60b034" providerId="LiveId" clId="{5A52C089-67DB-4B59-8FD0-E84D8FAB9538}" dt="2022-12-14T03:27:25.470" v="575" actId="26606"/>
          <ac:spMkLst>
            <pc:docMk/>
            <pc:sldMk cId="4192593065" sldId="265"/>
            <ac:spMk id="12" creationId="{04812C46-200A-4DEB-A05E-3ED6C68C2387}"/>
          </ac:spMkLst>
        </pc:spChg>
        <pc:spChg chg="add del">
          <ac:chgData name="篠塚 致子" userId="b28ad0518d60b034" providerId="LiveId" clId="{5A52C089-67DB-4B59-8FD0-E84D8FAB9538}" dt="2022-12-14T03:27:25.470" v="575" actId="26606"/>
          <ac:spMkLst>
            <pc:docMk/>
            <pc:sldMk cId="4192593065" sldId="265"/>
            <ac:spMk id="14" creationId="{D1EA859B-E555-4109-94F3-6700E046E008}"/>
          </ac:spMkLst>
        </pc:spChg>
        <pc:spChg chg="add">
          <ac:chgData name="篠塚 致子" userId="b28ad0518d60b034" providerId="LiveId" clId="{5A52C089-67DB-4B59-8FD0-E84D8FAB9538}" dt="2022-12-14T03:27:25.487" v="576" actId="26606"/>
          <ac:spMkLst>
            <pc:docMk/>
            <pc:sldMk cId="4192593065" sldId="265"/>
            <ac:spMk id="16" creationId="{3D752CF2-2291-40B5-B462-C17B174C10BC}"/>
          </ac:spMkLst>
        </pc:spChg>
        <pc:spChg chg="add">
          <ac:chgData name="篠塚 致子" userId="b28ad0518d60b034" providerId="LiveId" clId="{5A52C089-67DB-4B59-8FD0-E84D8FAB9538}" dt="2022-12-14T03:27:25.487" v="576" actId="26606"/>
          <ac:spMkLst>
            <pc:docMk/>
            <pc:sldMk cId="4192593065" sldId="265"/>
            <ac:spMk id="17" creationId="{F94AA2BD-2E3F-4B1D-8127-5744B8115311}"/>
          </ac:spMkLst>
        </pc:spChg>
        <pc:spChg chg="add">
          <ac:chgData name="篠塚 致子" userId="b28ad0518d60b034" providerId="LiveId" clId="{5A52C089-67DB-4B59-8FD0-E84D8FAB9538}" dt="2022-12-14T03:27:25.487" v="576" actId="26606"/>
          <ac:spMkLst>
            <pc:docMk/>
            <pc:sldMk cId="4192593065" sldId="265"/>
            <ac:spMk id="18" creationId="{4BD02261-2DC8-4AA8-9E16-7751AE892445}"/>
          </ac:spMkLst>
        </pc:spChg>
        <pc:picChg chg="add mod ord">
          <ac:chgData name="篠塚 致子" userId="b28ad0518d60b034" providerId="LiveId" clId="{5A52C089-67DB-4B59-8FD0-E84D8FAB9538}" dt="2022-12-14T03:27:25.487" v="576" actId="26606"/>
          <ac:picMkLst>
            <pc:docMk/>
            <pc:sldMk cId="4192593065" sldId="265"/>
            <ac:picMk id="5" creationId="{72DCC7E0-5FDA-7FC4-6F90-1481972B3F83}"/>
          </ac:picMkLst>
        </pc:picChg>
      </pc:sldChg>
      <pc:sldChg chg="addSp delSp modSp new mod setBg">
        <pc:chgData name="篠塚 致子" userId="b28ad0518d60b034" providerId="LiveId" clId="{5A52C089-67DB-4B59-8FD0-E84D8FAB9538}" dt="2022-12-14T03:32:55.313" v="686" actId="1076"/>
        <pc:sldMkLst>
          <pc:docMk/>
          <pc:sldMk cId="2509712168" sldId="266"/>
        </pc:sldMkLst>
        <pc:spChg chg="del mod">
          <ac:chgData name="篠塚 致子" userId="b28ad0518d60b034" providerId="LiveId" clId="{5A52C089-67DB-4B59-8FD0-E84D8FAB9538}" dt="2022-12-14T03:32:10.283" v="653" actId="26606"/>
          <ac:spMkLst>
            <pc:docMk/>
            <pc:sldMk cId="2509712168" sldId="266"/>
            <ac:spMk id="2" creationId="{F9078DB1-49BA-0A26-E222-29FE7F355400}"/>
          </ac:spMkLst>
        </pc:spChg>
        <pc:spChg chg="del">
          <ac:chgData name="篠塚 致子" userId="b28ad0518d60b034" providerId="LiveId" clId="{5A52C089-67DB-4B59-8FD0-E84D8FAB9538}" dt="2022-12-14T03:31:30.357" v="626"/>
          <ac:spMkLst>
            <pc:docMk/>
            <pc:sldMk cId="2509712168" sldId="266"/>
            <ac:spMk id="3" creationId="{C878FDDE-FBA1-A7DA-F10A-BB5DB49FF57E}"/>
          </ac:spMkLst>
        </pc:spChg>
        <pc:spChg chg="add mod">
          <ac:chgData name="篠塚 致子" userId="b28ad0518d60b034" providerId="LiveId" clId="{5A52C089-67DB-4B59-8FD0-E84D8FAB9538}" dt="2022-12-14T03:32:49.238" v="685" actId="20577"/>
          <ac:spMkLst>
            <pc:docMk/>
            <pc:sldMk cId="2509712168" sldId="266"/>
            <ac:spMk id="6" creationId="{63CA17F7-B7C4-C5D3-6937-57EE84C08C4E}"/>
          </ac:spMkLst>
        </pc:spChg>
        <pc:picChg chg="add mod">
          <ac:chgData name="篠塚 致子" userId="b28ad0518d60b034" providerId="LiveId" clId="{5A52C089-67DB-4B59-8FD0-E84D8FAB9538}" dt="2022-12-14T03:32:55.313" v="686" actId="1076"/>
          <ac:picMkLst>
            <pc:docMk/>
            <pc:sldMk cId="2509712168" sldId="266"/>
            <ac:picMk id="5" creationId="{C806DABB-C3C0-C334-9C7C-0718344DDC49}"/>
          </ac:picMkLst>
        </pc:picChg>
      </pc:sldChg>
      <pc:sldChg chg="addSp delSp modSp new mod">
        <pc:chgData name="篠塚 致子" userId="b28ad0518d60b034" providerId="LiveId" clId="{5A52C089-67DB-4B59-8FD0-E84D8FAB9538}" dt="2022-12-14T03:45:37.494" v="938" actId="14100"/>
        <pc:sldMkLst>
          <pc:docMk/>
          <pc:sldMk cId="1343734097" sldId="267"/>
        </pc:sldMkLst>
        <pc:spChg chg="mod">
          <ac:chgData name="篠塚 致子" userId="b28ad0518d60b034" providerId="LiveId" clId="{5A52C089-67DB-4B59-8FD0-E84D8FAB9538}" dt="2022-12-14T03:45:37.494" v="938" actId="14100"/>
          <ac:spMkLst>
            <pc:docMk/>
            <pc:sldMk cId="1343734097" sldId="267"/>
            <ac:spMk id="2" creationId="{D6577695-537E-CCE9-6894-65094FDD282C}"/>
          </ac:spMkLst>
        </pc:spChg>
        <pc:spChg chg="del">
          <ac:chgData name="篠塚 致子" userId="b28ad0518d60b034" providerId="LiveId" clId="{5A52C089-67DB-4B59-8FD0-E84D8FAB9538}" dt="2022-12-14T03:33:31.426" v="707" actId="3680"/>
          <ac:spMkLst>
            <pc:docMk/>
            <pc:sldMk cId="1343734097" sldId="267"/>
            <ac:spMk id="3" creationId="{E278D597-F514-CE4D-1307-BE62E84528C7}"/>
          </ac:spMkLst>
        </pc:spChg>
        <pc:spChg chg="add del mod">
          <ac:chgData name="篠塚 致子" userId="b28ad0518d60b034" providerId="LiveId" clId="{5A52C089-67DB-4B59-8FD0-E84D8FAB9538}" dt="2022-12-14T03:35:46.653" v="729" actId="3680"/>
          <ac:spMkLst>
            <pc:docMk/>
            <pc:sldMk cId="1343734097" sldId="267"/>
            <ac:spMk id="6" creationId="{F1520CA0-BC8E-C0F2-9838-1BF34F872BE3}"/>
          </ac:spMkLst>
        </pc:spChg>
        <pc:spChg chg="add mod">
          <ac:chgData name="篠塚 致子" userId="b28ad0518d60b034" providerId="LiveId" clId="{5A52C089-67DB-4B59-8FD0-E84D8FAB9538}" dt="2022-12-14T03:38:33.769" v="782" actId="20577"/>
          <ac:spMkLst>
            <pc:docMk/>
            <pc:sldMk cId="1343734097" sldId="267"/>
            <ac:spMk id="9" creationId="{D725B3FA-4DFF-0B2C-CE02-662C3B1886A9}"/>
          </ac:spMkLst>
        </pc:spChg>
        <pc:graphicFrameChg chg="add del mod ord modGraphic">
          <ac:chgData name="篠塚 致子" userId="b28ad0518d60b034" providerId="LiveId" clId="{5A52C089-67DB-4B59-8FD0-E84D8FAB9538}" dt="2022-12-14T03:35:41.343" v="728" actId="478"/>
          <ac:graphicFrameMkLst>
            <pc:docMk/>
            <pc:sldMk cId="1343734097" sldId="267"/>
            <ac:graphicFrameMk id="4" creationId="{E6730B3F-7824-466C-A120-5C103B849FBF}"/>
          </ac:graphicFrameMkLst>
        </pc:graphicFrameChg>
        <pc:graphicFrameChg chg="add mod ord modGraphic">
          <ac:chgData name="篠塚 致子" userId="b28ad0518d60b034" providerId="LiveId" clId="{5A52C089-67DB-4B59-8FD0-E84D8FAB9538}" dt="2022-12-14T03:37:18.076" v="746" actId="12385"/>
          <ac:graphicFrameMkLst>
            <pc:docMk/>
            <pc:sldMk cId="1343734097" sldId="267"/>
            <ac:graphicFrameMk id="7" creationId="{4B5B2121-8EF7-0787-656B-00AC635D3164}"/>
          </ac:graphicFrameMkLst>
        </pc:graphicFrameChg>
      </pc:sldChg>
      <pc:sldChg chg="addSp delSp modSp add mod ord">
        <pc:chgData name="篠塚 致子" userId="b28ad0518d60b034" providerId="LiveId" clId="{5A52C089-67DB-4B59-8FD0-E84D8FAB9538}" dt="2022-12-14T03:47:35.040" v="1140" actId="14100"/>
        <pc:sldMkLst>
          <pc:docMk/>
          <pc:sldMk cId="792431448" sldId="268"/>
        </pc:sldMkLst>
        <pc:spChg chg="mod">
          <ac:chgData name="篠塚 致子" userId="b28ad0518d60b034" providerId="LiveId" clId="{5A52C089-67DB-4B59-8FD0-E84D8FAB9538}" dt="2022-12-14T03:47:35.040" v="1140" actId="14100"/>
          <ac:spMkLst>
            <pc:docMk/>
            <pc:sldMk cId="792431448" sldId="268"/>
            <ac:spMk id="2" creationId="{D6577695-537E-CCE9-6894-65094FDD282C}"/>
          </ac:spMkLst>
        </pc:spChg>
        <pc:spChg chg="add del mod">
          <ac:chgData name="篠塚 致子" userId="b28ad0518d60b034" providerId="LiveId" clId="{5A52C089-67DB-4B59-8FD0-E84D8FAB9538}" dt="2022-12-14T03:42:56.118" v="815"/>
          <ac:spMkLst>
            <pc:docMk/>
            <pc:sldMk cId="792431448" sldId="268"/>
            <ac:spMk id="3" creationId="{19DB9029-247A-D522-800B-B50DEA8A8139}"/>
          </ac:spMkLst>
        </pc:spChg>
        <pc:graphicFrameChg chg="modGraphic">
          <ac:chgData name="篠塚 致子" userId="b28ad0518d60b034" providerId="LiveId" clId="{5A52C089-67DB-4B59-8FD0-E84D8FAB9538}" dt="2022-12-14T03:43:32.270" v="825" actId="207"/>
          <ac:graphicFrameMkLst>
            <pc:docMk/>
            <pc:sldMk cId="792431448" sldId="268"/>
            <ac:graphicFrameMk id="7" creationId="{4B5B2121-8EF7-0787-656B-00AC635D3164}"/>
          </ac:graphicFrameMkLst>
        </pc:graphicFrameChg>
      </pc:sldChg>
      <pc:sldChg chg="modSp new mod">
        <pc:chgData name="篠塚 致子" userId="b28ad0518d60b034" providerId="LiveId" clId="{5A52C089-67DB-4B59-8FD0-E84D8FAB9538}" dt="2022-12-14T03:49:11.264" v="1373" actId="20577"/>
        <pc:sldMkLst>
          <pc:docMk/>
          <pc:sldMk cId="2414437956" sldId="269"/>
        </pc:sldMkLst>
        <pc:spChg chg="mod">
          <ac:chgData name="篠塚 致子" userId="b28ad0518d60b034" providerId="LiveId" clId="{5A52C089-67DB-4B59-8FD0-E84D8FAB9538}" dt="2022-12-14T03:47:47.507" v="1141" actId="404"/>
          <ac:spMkLst>
            <pc:docMk/>
            <pc:sldMk cId="2414437956" sldId="269"/>
            <ac:spMk id="2" creationId="{F3AC45CC-4CFD-A72E-3D9E-F43E559EFCB0}"/>
          </ac:spMkLst>
        </pc:spChg>
        <pc:spChg chg="mod">
          <ac:chgData name="篠塚 致子" userId="b28ad0518d60b034" providerId="LiveId" clId="{5A52C089-67DB-4B59-8FD0-E84D8FAB9538}" dt="2022-12-14T03:49:11.264" v="1373" actId="20577"/>
          <ac:spMkLst>
            <pc:docMk/>
            <pc:sldMk cId="2414437956" sldId="269"/>
            <ac:spMk id="3" creationId="{5A3C4E17-6717-B183-C949-4059E549BE16}"/>
          </ac:spMkLst>
        </pc:spChg>
      </pc:sldChg>
      <pc:sldChg chg="modSp new mod">
        <pc:chgData name="篠塚 致子" userId="b28ad0518d60b034" providerId="LiveId" clId="{5A52C089-67DB-4B59-8FD0-E84D8FAB9538}" dt="2022-12-14T03:52:25.570" v="1558" actId="6549"/>
        <pc:sldMkLst>
          <pc:docMk/>
          <pc:sldMk cId="1780805528" sldId="270"/>
        </pc:sldMkLst>
        <pc:spChg chg="mod">
          <ac:chgData name="篠塚 致子" userId="b28ad0518d60b034" providerId="LiveId" clId="{5A52C089-67DB-4B59-8FD0-E84D8FAB9538}" dt="2022-12-14T03:50:56.063" v="1383" actId="20577"/>
          <ac:spMkLst>
            <pc:docMk/>
            <pc:sldMk cId="1780805528" sldId="270"/>
            <ac:spMk id="2" creationId="{3C9C6B0E-743F-9C5A-01A2-DAE5A544A8B2}"/>
          </ac:spMkLst>
        </pc:spChg>
        <pc:spChg chg="mod">
          <ac:chgData name="篠塚 致子" userId="b28ad0518d60b034" providerId="LiveId" clId="{5A52C089-67DB-4B59-8FD0-E84D8FAB9538}" dt="2022-12-14T03:52:25.570" v="1558" actId="6549"/>
          <ac:spMkLst>
            <pc:docMk/>
            <pc:sldMk cId="1780805528" sldId="270"/>
            <ac:spMk id="3" creationId="{F0A6318F-0544-0724-44BD-7A96FF7C6B23}"/>
          </ac:spMkLst>
        </pc:spChg>
      </pc:sldChg>
      <pc:sldChg chg="delDesignElem">
        <pc:chgData name="篠塚 致子" userId="b28ad0518d60b034" providerId="LiveId" clId="{5A52C089-67DB-4B59-8FD0-E84D8FAB9538}" dt="2022-12-14T05:54:48.385" v="1610"/>
        <pc:sldMkLst>
          <pc:docMk/>
          <pc:sldMk cId="2472039958" sldId="271"/>
        </pc:sldMkLst>
      </pc:sldChg>
      <pc:sldChg chg="addSp delSp modSp new del mod modClrScheme chgLayout">
        <pc:chgData name="篠塚 致子" userId="b28ad0518d60b034" providerId="LiveId" clId="{5A52C089-67DB-4B59-8FD0-E84D8FAB9538}" dt="2023-02-17T05:25:17.132" v="1674" actId="47"/>
        <pc:sldMkLst>
          <pc:docMk/>
          <pc:sldMk cId="394002144" sldId="273"/>
        </pc:sldMkLst>
        <pc:spChg chg="del">
          <ac:chgData name="篠塚 致子" userId="b28ad0518d60b034" providerId="LiveId" clId="{5A52C089-67DB-4B59-8FD0-E84D8FAB9538}" dt="2023-02-17T04:55:22.298" v="1671" actId="700"/>
          <ac:spMkLst>
            <pc:docMk/>
            <pc:sldMk cId="394002144" sldId="273"/>
            <ac:spMk id="2" creationId="{5C55790F-38EE-F91C-C9FD-00A4DAD56627}"/>
          </ac:spMkLst>
        </pc:spChg>
        <pc:spChg chg="del">
          <ac:chgData name="篠塚 致子" userId="b28ad0518d60b034" providerId="LiveId" clId="{5A52C089-67DB-4B59-8FD0-E84D8FAB9538}" dt="2023-02-17T04:55:22.298" v="1671" actId="700"/>
          <ac:spMkLst>
            <pc:docMk/>
            <pc:sldMk cId="394002144" sldId="273"/>
            <ac:spMk id="3" creationId="{0912E810-E3A7-EA93-6714-95B10F93FC0D}"/>
          </ac:spMkLst>
        </pc:spChg>
        <pc:picChg chg="add mod">
          <ac:chgData name="篠塚 致子" userId="b28ad0518d60b034" providerId="LiveId" clId="{5A52C089-67DB-4B59-8FD0-E84D8FAB9538}" dt="2023-02-17T04:55:41.222" v="1673" actId="1076"/>
          <ac:picMkLst>
            <pc:docMk/>
            <pc:sldMk cId="394002144" sldId="273"/>
            <ac:picMk id="4" creationId="{FFE5A538-92E6-76DC-DF88-A9B72964734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AA389D4-9086-E67F-5103-70E1036E5D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291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dirty="0"/>
              <a:t>「快適な住まい」　作業しやすいキッチンの間取りとは？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C6462E6-5601-5B5D-8C1B-993384DCB4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CE0897B-E8C8-125A-1DC1-8BA84AFAE3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E6DBC-06A2-49D0-9269-0780173F98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718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3A580-4531-8F04-7958-10F119DB5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737BAD6-1D1E-BE96-5E3D-50E1A61013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47DD82-FC05-27FE-CCCB-D2080562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B93D3E-3A7F-4035-8F7F-93C155E6F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753A99-D856-BCD1-C534-2122D1218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12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DB9E3-E0BC-B97D-2B79-7E24086C3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ECDCBD-C39D-A7FF-7B99-4F1686745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B86694-2774-EA91-C918-04285603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EEC2B3-8FF4-55D1-BA6E-E7CD6E2BD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448F0F-594F-DD28-8FA7-37BAB442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71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49A0C4-62E5-8B48-3137-159C8B6BEA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A6BB6B1-3D6E-4786-75FE-F4AD0962A4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802F30-B0C9-01DF-AA6E-20521773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098C28-CA14-7461-E7AA-943ADBE95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A6CE1-D354-8A08-03D2-37A2984C4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47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EA170-3D05-FEC1-E732-C4F904AC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89A54A-8FE6-A463-8DEB-2B7B056B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A50989-D9D9-A005-F89F-279A82DCE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639AA8-0570-0BE3-E0AC-1FE0B93C7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2061FA-A864-B51B-4063-B0F5774D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4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7AAFA-9716-7F59-C021-0E9DC8743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02F0A4-5921-9FD5-6381-408C58FCF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5B5E8E-D9F9-849E-5213-0D4C3886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DBEF1-A304-5503-8E1D-28C7A6837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F47675-1BA1-98CF-1272-5D9E5746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79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31ED9-1748-4E2F-FF15-CE0BDC740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F6F42D-0118-FE03-06C0-6A8AEDBDD7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B42DB9-D6AC-867A-3D74-C7AECD274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6CAC89-4D53-D77D-15FB-A9C2F538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03EFD2-3B48-B583-F5B7-F1AFFB34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D2915E-A79F-FDE7-1C4B-ECE1CB43A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82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A3AC28-66BE-3F78-5980-BA1EBE04F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9689DA-2975-6EB6-A0F7-1B5B8F669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CB722A-113D-6056-0F15-6CF0A28D51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8456800-DF47-2755-8217-3BFE446BA0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618551-F19B-CB8E-59A5-5BA0B1777C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39DDC8-F37D-1137-DEB3-BE8AC2808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D92D9DC-AF67-970C-BF1A-95A32A4F9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51C7F65-0202-7B26-7238-1EBAF406C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2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BFC6-D6D9-7039-91E6-EF43505F1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F53B01-801A-A0DD-8B66-1A9630BF5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E1FEBA-09F7-815E-2253-8E6545518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08F0D2-507E-2A76-82A6-A5FA1917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2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0AF5691-E3F4-E268-B0EF-7C98F01B8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25EAA5D-743F-7A94-0908-FFA2C9260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D69821-EF95-B784-BF43-EC293FA01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40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B54653-2332-BADA-C9E7-D8C076D86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85BBC-8AB5-1071-4E14-902C905B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8E067B-A963-A635-6C13-4212E438F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DEA68-24F4-A747-E1C9-58AA724D4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0F7482-E27D-34E0-22E2-078F8A15B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CC61CD-08E0-08CD-C343-7818FFFA5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79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514BF4-A14A-1BEB-5649-DA4879A4A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19F309D-760F-EF40-4615-8352EEA2A0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DA17F2-CDFD-E250-2A23-E2A914C2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E6281D-E610-C6B3-152C-477F48AF6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559383-C6F0-5CD8-4B2B-7711CAF7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9528B4-A0FA-FAD9-101E-302A59FD6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6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748F523-A418-3F13-B054-E308E213A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C38DFE-3C9C-7AF4-6C87-8CE26700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9E7EBD-F1D7-77EC-2ECE-24CA23E0F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39C5-F991-4CA2-8EE4-30A954DD264B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98FFD-C8EA-38E0-DA42-65E48417A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BA91A6-BA9D-CA48-927A-BC315E2BD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5390A-1AB0-4314-A74C-C354B52BFD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1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D491F-FE36-E894-CF81-796DE114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これまで学んだこと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24D4B0-8479-ADD2-41AC-F700F3985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住まいってなんだ？（住まいの役割）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➀身を守ることができる場（シェルター）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②共に暮らす人々が快適に生活できる場（家族生活の場）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③個人生活が充実する場（個人生活の場）</a:t>
            </a:r>
            <a:endParaRPr kumimoji="1" lang="en-US" altLang="ja-JP" dirty="0"/>
          </a:p>
          <a:p>
            <a:r>
              <a:rPr lang="ja-JP" altLang="en-US" dirty="0"/>
              <a:t>安全な住まい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lang="ja-JP" altLang="en-US" dirty="0"/>
              <a:t>➀災害に備える　　　　②家庭内事故に備える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③火災に備える　　　　③犯罪に備える</a:t>
            </a:r>
          </a:p>
        </p:txBody>
      </p:sp>
    </p:spTree>
    <p:extLst>
      <p:ext uri="{BB962C8B-B14F-4D97-AF65-F5344CB8AC3E}">
        <p14:creationId xmlns:p14="http://schemas.microsoft.com/office/powerpoint/2010/main" val="695219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1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79DD1B83-1A64-8782-9DEA-269556E9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751070" cy="1088136"/>
          </a:xfrm>
        </p:spPr>
        <p:txBody>
          <a:bodyPr anchor="b">
            <a:normAutofit/>
          </a:bodyPr>
          <a:lstStyle/>
          <a:p>
            <a:r>
              <a:rPr lang="ja-JP" altLang="en-US" sz="3400" dirty="0"/>
              <a:t>ワークトライアングル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734A1A2F-853A-5845-A5A7-AEDBECAB4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anchor="t">
            <a:normAutofit/>
          </a:bodyPr>
          <a:lstStyle/>
          <a:p>
            <a:r>
              <a:rPr lang="ja-JP" altLang="en-US" sz="1800"/>
              <a:t>冷蔵庫、シンク、コンロの前面中心を結ぶ線</a:t>
            </a:r>
            <a:endParaRPr lang="en-US" altLang="ja-JP" sz="1800"/>
          </a:p>
          <a:p>
            <a:r>
              <a:rPr lang="ja-JP" altLang="en-US" sz="1800"/>
              <a:t>合計が</a:t>
            </a:r>
            <a:r>
              <a:rPr lang="en-US" altLang="ja-JP" sz="1800"/>
              <a:t>3000</a:t>
            </a:r>
            <a:r>
              <a:rPr lang="ja-JP" altLang="en-US" sz="1800"/>
              <a:t>から</a:t>
            </a:r>
            <a:r>
              <a:rPr lang="en-US" altLang="ja-JP" sz="1800"/>
              <a:t>6000</a:t>
            </a:r>
            <a:r>
              <a:rPr lang="ja-JP" altLang="en-US" sz="1800"/>
              <a:t>の範囲が適当</a:t>
            </a:r>
          </a:p>
        </p:txBody>
      </p:sp>
      <p:pic>
        <p:nvPicPr>
          <p:cNvPr id="5" name="図 4" descr="白い戸棚のキッチン&#10;&#10;自動的に生成された説明">
            <a:extLst>
              <a:ext uri="{FF2B5EF4-FFF2-40B4-BE49-F238E27FC236}">
                <a16:creationId xmlns:a16="http://schemas.microsoft.com/office/drawing/2014/main" id="{72DCC7E0-5FDA-7FC4-6F90-1481972B3F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22" r="2" b="2"/>
          <a:stretch/>
        </p:blipFill>
        <p:spPr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2593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文字と写真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C806DABB-C3C0-C334-9C7C-0718344DDC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0"/>
            <a:ext cx="8572500" cy="7008019"/>
          </a:xfrm>
          <a:prstGeom prst="rect">
            <a:avLst/>
          </a:prstGeom>
        </p:spPr>
      </p:pic>
      <p:sp>
        <p:nvSpPr>
          <p:cNvPr id="6" name="タイトル 5">
            <a:extLst>
              <a:ext uri="{FF2B5EF4-FFF2-40B4-BE49-F238E27FC236}">
                <a16:creationId xmlns:a16="http://schemas.microsoft.com/office/drawing/2014/main" id="{63CA17F7-B7C4-C5D3-6937-57EE84C08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751070" cy="1088136"/>
          </a:xfrm>
        </p:spPr>
        <p:txBody>
          <a:bodyPr anchor="b">
            <a:normAutofit/>
          </a:bodyPr>
          <a:lstStyle/>
          <a:p>
            <a:r>
              <a:rPr lang="ja-JP" altLang="en-US" sz="3400" dirty="0"/>
              <a:t>キッチンの種類</a:t>
            </a:r>
          </a:p>
        </p:txBody>
      </p:sp>
    </p:spTree>
    <p:extLst>
      <p:ext uri="{BB962C8B-B14F-4D97-AF65-F5344CB8AC3E}">
        <p14:creationId xmlns:p14="http://schemas.microsoft.com/office/powerpoint/2010/main" val="2509712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77695-537E-CCE9-6894-65094FDD2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365125"/>
            <a:ext cx="11715750" cy="1325563"/>
          </a:xfrm>
        </p:spPr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課題２</a:t>
            </a:r>
            <a:r>
              <a:rPr lang="en-US" altLang="ja-JP" dirty="0"/>
              <a:t>】</a:t>
            </a:r>
            <a:r>
              <a:rPr lang="ja-JP" altLang="en-US" sz="3600" dirty="0"/>
              <a:t>オリジナル間取りの</a:t>
            </a:r>
            <a:r>
              <a:rPr kumimoji="1" lang="ja-JP" altLang="en-US" sz="3600" dirty="0"/>
              <a:t>移動距離を計算しよう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4B5B2121-8EF7-0787-656B-00AC635D31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152841"/>
              </p:ext>
            </p:extLst>
          </p:nvPr>
        </p:nvGraphicFramePr>
        <p:xfrm>
          <a:off x="838200" y="1825624"/>
          <a:ext cx="10687050" cy="4137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5560">
                  <a:extLst>
                    <a:ext uri="{9D8B030D-6E8A-4147-A177-3AD203B41FA5}">
                      <a16:colId xmlns:a16="http://schemas.microsoft.com/office/drawing/2014/main" val="3700634476"/>
                    </a:ext>
                  </a:extLst>
                </a:gridCol>
                <a:gridCol w="3031173">
                  <a:extLst>
                    <a:ext uri="{9D8B030D-6E8A-4147-A177-3AD203B41FA5}">
                      <a16:colId xmlns:a16="http://schemas.microsoft.com/office/drawing/2014/main" val="162428916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82386475"/>
                    </a:ext>
                  </a:extLst>
                </a:gridCol>
                <a:gridCol w="3721417">
                  <a:extLst>
                    <a:ext uri="{9D8B030D-6E8A-4147-A177-3AD203B41FA5}">
                      <a16:colId xmlns:a16="http://schemas.microsoft.com/office/drawing/2014/main" val="1753459764"/>
                    </a:ext>
                  </a:extLst>
                </a:gridCol>
              </a:tblGrid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動線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スペース間の距離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移動回数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4466876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➀⇔②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r>
                        <a:rPr lang="ja-JP" alt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　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700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352551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②⇔③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 dirty="0">
                          <a:solidFill>
                            <a:schemeClr val="bg1"/>
                          </a:solidFill>
                          <a:effectLst/>
                        </a:rPr>
                        <a:t>１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ja-JP" alt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　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9189792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 dirty="0">
                          <a:solidFill>
                            <a:schemeClr val="bg1"/>
                          </a:solidFill>
                          <a:effectLst/>
                        </a:rPr>
                        <a:t>１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r>
                        <a:rPr lang="en-US" sz="2800" kern="100" dirty="0">
                          <a:effectLst/>
                        </a:rPr>
                        <a:t>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ja-JP" alt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　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6115644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WT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560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合計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1120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110065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25B3FA-4DFF-0B2C-CE02-662C3B1886A9}"/>
              </a:ext>
            </a:extLst>
          </p:cNvPr>
          <p:cNvSpPr txBox="1"/>
          <p:nvPr/>
        </p:nvSpPr>
        <p:spPr>
          <a:xfrm>
            <a:off x="1257300" y="61399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kern="100" dirty="0">
                <a:effectLst/>
              </a:rPr>
              <a:t>WT</a:t>
            </a:r>
            <a:r>
              <a:rPr lang="ja-JP" altLang="en-US" sz="1800" kern="100" dirty="0">
                <a:effectLst/>
              </a:rPr>
              <a:t>：ワークトライアングル</a:t>
            </a:r>
            <a:endParaRPr lang="ja-JP" altLang="ja-JP" sz="1800" kern="100" dirty="0">
              <a:effectLst/>
              <a:latin typeface="游ゴシック Light" panose="020B0300000000000000" pitchFamily="50" charset="-128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31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AC45CC-4CFD-A72E-3D9E-F43E559EF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課題</a:t>
            </a:r>
            <a:r>
              <a:rPr kumimoji="1" lang="en-US" altLang="ja-JP" dirty="0"/>
              <a:t>3】</a:t>
            </a:r>
            <a:br>
              <a:rPr kumimoji="1" lang="en-US" altLang="ja-JP" dirty="0"/>
            </a:br>
            <a:r>
              <a:rPr kumimoji="1" lang="ja-JP" altLang="en-US" sz="4000" dirty="0"/>
              <a:t>サンプル間取りとオリジナル間取りを比較しよう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3C4E17-6717-B183-C949-4059E549B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自分で考えたオリジナル間取りは、サンプル間取りに比べて調理中の移動距離が短くなったかな？</a:t>
            </a:r>
            <a:endParaRPr kumimoji="1" lang="en-US" altLang="ja-JP" dirty="0"/>
          </a:p>
          <a:p>
            <a:r>
              <a:rPr lang="ja-JP" altLang="en-US" dirty="0"/>
              <a:t>ワークトライアングルは</a:t>
            </a:r>
            <a:r>
              <a:rPr lang="en-US" altLang="ja-JP" dirty="0"/>
              <a:t>3000</a:t>
            </a:r>
            <a:r>
              <a:rPr lang="ja-JP" altLang="en-US" dirty="0"/>
              <a:t>から</a:t>
            </a:r>
            <a:r>
              <a:rPr lang="en-US" altLang="ja-JP" dirty="0"/>
              <a:t>6000</a:t>
            </a:r>
            <a:r>
              <a:rPr lang="ja-JP" altLang="en-US" dirty="0"/>
              <a:t>の範囲にあるかな？</a:t>
            </a:r>
            <a:endParaRPr lang="en-US" altLang="ja-JP" dirty="0"/>
          </a:p>
          <a:p>
            <a:r>
              <a:rPr kumimoji="1" lang="ja-JP" altLang="en-US" dirty="0"/>
              <a:t>ワークトライアングルは正三角形に近づいたかな？</a:t>
            </a:r>
          </a:p>
        </p:txBody>
      </p:sp>
    </p:spTree>
    <p:extLst>
      <p:ext uri="{BB962C8B-B14F-4D97-AF65-F5344CB8AC3E}">
        <p14:creationId xmlns:p14="http://schemas.microsoft.com/office/powerpoint/2010/main" val="2414437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C6B0E-743F-9C5A-01A2-DAE5A544A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A6318F-0544-0724-44BD-7A96FF7C6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平面表示記号がわかり、間取り図を読み取ることができるようになった</a:t>
            </a:r>
            <a:endParaRPr kumimoji="1" lang="en-US" altLang="ja-JP" dirty="0"/>
          </a:p>
          <a:p>
            <a:r>
              <a:rPr lang="ja-JP" altLang="en-US" dirty="0"/>
              <a:t>合理的な動線について考えられるようになった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80805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A1914F6B-FC7E-E3D8-DCD7-03C94F718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057" y="113966"/>
            <a:ext cx="3483429" cy="6763940"/>
          </a:xfrm>
          <a:prstGeom prst="rect">
            <a:avLst/>
          </a:prstGeom>
        </p:spPr>
      </p:pic>
      <p:pic>
        <p:nvPicPr>
          <p:cNvPr id="14" name="コンテンツ プレースホルダー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833117A3-DFE9-F569-1A5F-B15089E82A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210" y="701524"/>
            <a:ext cx="449863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81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303644-0D16-1A9E-EF18-AABEC07F9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71550"/>
            <a:ext cx="10515600" cy="3590925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/>
              <a:t>「快適な住まい」</a:t>
            </a:r>
            <a:br>
              <a:rPr kumimoji="1" lang="en-US" altLang="ja-JP" dirty="0"/>
            </a:br>
            <a:r>
              <a:rPr kumimoji="1" lang="ja-JP" altLang="en-US" sz="2400" dirty="0"/>
              <a:t>　</a:t>
            </a:r>
            <a:br>
              <a:rPr kumimoji="1" lang="en-US" altLang="ja-JP" dirty="0"/>
            </a:br>
            <a:r>
              <a:rPr kumimoji="1" lang="ja-JP" altLang="en-US" dirty="0"/>
              <a:t>作業しやすい</a:t>
            </a:r>
            <a:br>
              <a:rPr kumimoji="1" lang="en-US" altLang="ja-JP" dirty="0"/>
            </a:br>
            <a:r>
              <a:rPr kumimoji="1" lang="ja-JP" altLang="en-US" dirty="0"/>
              <a:t>キッチンの間取りとは？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3544FE-9497-958C-7D56-E0582085E8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快適な住まいのために、家具と収納をどのように配置すればよいだろうか</a:t>
            </a:r>
          </a:p>
        </p:txBody>
      </p:sp>
    </p:spTree>
    <p:extLst>
      <p:ext uri="{BB962C8B-B14F-4D97-AF65-F5344CB8AC3E}">
        <p14:creationId xmlns:p14="http://schemas.microsoft.com/office/powerpoint/2010/main" val="2648353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194DF-F9F6-847C-746A-645D011A8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平面図を読み取ろう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DEC8F8-596B-AF32-787C-75CEC8F81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間取り</a:t>
            </a:r>
            <a:r>
              <a:rPr kumimoji="1" lang="en-US" altLang="ja-JP" dirty="0"/>
              <a:t>…</a:t>
            </a:r>
            <a:r>
              <a:rPr kumimoji="1" lang="ja-JP" altLang="en-US" dirty="0"/>
              <a:t>住まいの部屋の配置</a:t>
            </a:r>
          </a:p>
          <a:p>
            <a:r>
              <a:rPr kumimoji="1" lang="ja-JP" altLang="en-US" dirty="0"/>
              <a:t>平面図</a:t>
            </a:r>
            <a:r>
              <a:rPr kumimoji="1" lang="en-US" altLang="ja-JP" dirty="0"/>
              <a:t>…</a:t>
            </a:r>
            <a:r>
              <a:rPr kumimoji="1" lang="ja-JP" altLang="en-US" dirty="0"/>
              <a:t>間取りを図面化したもの</a:t>
            </a:r>
            <a:endParaRPr kumimoji="1" lang="en-US" altLang="ja-JP" dirty="0"/>
          </a:p>
          <a:p>
            <a:r>
              <a:rPr kumimoji="1" lang="ja-JP" altLang="en-US" dirty="0"/>
              <a:t>動　線</a:t>
            </a:r>
            <a:r>
              <a:rPr kumimoji="1" lang="en-US" altLang="ja-JP" dirty="0"/>
              <a:t>…</a:t>
            </a:r>
            <a:r>
              <a:rPr kumimoji="1" lang="ja-JP" altLang="en-US" dirty="0"/>
              <a:t>住まいの中で人が移動する軌跡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合理的な動線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　　　　⇒　短い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　　　⇒　他と交差しない</a:t>
            </a:r>
          </a:p>
        </p:txBody>
      </p:sp>
      <p:pic>
        <p:nvPicPr>
          <p:cNvPr id="6" name="図 5" descr="ダイアグラム&#10;&#10;自動的に生成された説明">
            <a:extLst>
              <a:ext uri="{FF2B5EF4-FFF2-40B4-BE49-F238E27FC236}">
                <a16:creationId xmlns:a16="http://schemas.microsoft.com/office/drawing/2014/main" id="{8832EFA8-45A3-449B-EBEB-0A704D8D76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8" r="17149" b="12622"/>
          <a:stretch/>
        </p:blipFill>
        <p:spPr bwMode="auto">
          <a:xfrm>
            <a:off x="7966877" y="866792"/>
            <a:ext cx="3808028" cy="55019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734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9E6EFEE-6516-482C-B143-F97F9BF89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コンテンツ プレースホルダー 4" descr="屋内, 建物, 小さい, 木製 が含まれている画像&#10;&#10;自動的に生成された説明">
            <a:extLst>
              <a:ext uri="{FF2B5EF4-FFF2-40B4-BE49-F238E27FC236}">
                <a16:creationId xmlns:a16="http://schemas.microsoft.com/office/drawing/2014/main" id="{97068A61-1E5C-B199-0C61-C81DD29F06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8" r="17450" b="1"/>
          <a:stretch/>
        </p:blipFill>
        <p:spPr>
          <a:xfrm rot="16200000">
            <a:off x="2939194" y="-2596295"/>
            <a:ext cx="6267450" cy="1214583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C92140-8629-02FF-C57D-FB268503891D}"/>
              </a:ext>
            </a:extLst>
          </p:cNvPr>
          <p:cNvSpPr txBox="1"/>
          <p:nvPr/>
        </p:nvSpPr>
        <p:spPr>
          <a:xfrm>
            <a:off x="3037659" y="4220887"/>
            <a:ext cx="818010" cy="9226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2800" b="1" kern="100" dirty="0"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➀</a:t>
            </a:r>
            <a:endParaRPr lang="ja-JP" sz="2000" kern="100" dirty="0"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7A63DEC-42D3-8E36-3423-23FDBBD58A45}"/>
              </a:ext>
            </a:extLst>
          </p:cNvPr>
          <p:cNvSpPr txBox="1"/>
          <p:nvPr/>
        </p:nvSpPr>
        <p:spPr>
          <a:xfrm>
            <a:off x="3037689" y="3249337"/>
            <a:ext cx="817950" cy="9222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2800" b="1" kern="100" dirty="0"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②</a:t>
            </a:r>
            <a:endParaRPr lang="ja-JP" sz="2000" kern="100" dirty="0"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7E4317-3D99-CCA6-CE5F-19E58C60C7D1}"/>
              </a:ext>
            </a:extLst>
          </p:cNvPr>
          <p:cNvSpPr txBox="1"/>
          <p:nvPr/>
        </p:nvSpPr>
        <p:spPr>
          <a:xfrm>
            <a:off x="3037689" y="1458637"/>
            <a:ext cx="817950" cy="9222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2800" b="1" kern="100" dirty="0"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③</a:t>
            </a:r>
            <a:endParaRPr lang="ja-JP" sz="2000" kern="100" dirty="0"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1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A59A35-F328-B78A-2425-5069D17D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34644"/>
            <a:ext cx="10668000" cy="1076914"/>
          </a:xfrm>
        </p:spPr>
        <p:txBody>
          <a:bodyPr anchor="ctr">
            <a:normAutofit fontScale="90000"/>
          </a:bodyPr>
          <a:lstStyle/>
          <a:p>
            <a:r>
              <a:rPr lang="en-US" altLang="ja-JP" sz="4000" dirty="0"/>
              <a:t>【</a:t>
            </a:r>
            <a:r>
              <a:rPr lang="ja-JP" altLang="en-US" sz="4000" dirty="0"/>
              <a:t>課題</a:t>
            </a:r>
            <a:r>
              <a:rPr lang="en-US" altLang="ja-JP" sz="4000" dirty="0"/>
              <a:t>1】</a:t>
            </a:r>
            <a:r>
              <a:rPr lang="ja-JP" altLang="en-US" sz="4000" dirty="0"/>
              <a:t>作業内容に作業スペースをあてはめよう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4D99D3E7-980A-3E35-EC4E-9002510B870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36431" y="1299210"/>
          <a:ext cx="9557593" cy="51368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9571">
                  <a:extLst>
                    <a:ext uri="{9D8B030D-6E8A-4147-A177-3AD203B41FA5}">
                      <a16:colId xmlns:a16="http://schemas.microsoft.com/office/drawing/2014/main" val="608756001"/>
                    </a:ext>
                  </a:extLst>
                </a:gridCol>
                <a:gridCol w="6176448">
                  <a:extLst>
                    <a:ext uri="{9D8B030D-6E8A-4147-A177-3AD203B41FA5}">
                      <a16:colId xmlns:a16="http://schemas.microsoft.com/office/drawing/2014/main" val="432737787"/>
                    </a:ext>
                  </a:extLst>
                </a:gridCol>
                <a:gridCol w="1368769">
                  <a:extLst>
                    <a:ext uri="{9D8B030D-6E8A-4147-A177-3AD203B41FA5}">
                      <a16:colId xmlns:a16="http://schemas.microsoft.com/office/drawing/2014/main" val="2757834709"/>
                    </a:ext>
                  </a:extLst>
                </a:gridCol>
                <a:gridCol w="1252805">
                  <a:extLst>
                    <a:ext uri="{9D8B030D-6E8A-4147-A177-3AD203B41FA5}">
                      <a16:colId xmlns:a16="http://schemas.microsoft.com/office/drawing/2014/main" val="2320470941"/>
                    </a:ext>
                  </a:extLst>
                </a:gridCol>
              </a:tblGrid>
              <a:tr h="368739"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 dirty="0">
                          <a:solidFill>
                            <a:schemeClr val="tx1"/>
                          </a:solidFill>
                          <a:effectLst/>
                        </a:rPr>
                        <a:t>工程</a:t>
                      </a:r>
                      <a:endParaRPr lang="ja-JP" sz="1200" b="1" kern="100" cap="all" spc="6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 dirty="0">
                          <a:solidFill>
                            <a:schemeClr val="tx1"/>
                          </a:solidFill>
                          <a:effectLst/>
                        </a:rPr>
                        <a:t>調理作業の内容</a:t>
                      </a:r>
                      <a:endParaRPr lang="ja-JP" sz="1200" b="1" kern="100" cap="all" spc="6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>
                          <a:solidFill>
                            <a:schemeClr val="tx1"/>
                          </a:solidFill>
                          <a:effectLst/>
                        </a:rPr>
                        <a:t>作業スペース</a:t>
                      </a:r>
                      <a:endParaRPr lang="ja-JP" sz="1200" b="1" kern="100" cap="all" spc="6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>
                          <a:solidFill>
                            <a:schemeClr val="tx1"/>
                          </a:solidFill>
                          <a:effectLst/>
                        </a:rPr>
                        <a:t>動線</a:t>
                      </a:r>
                      <a:endParaRPr lang="ja-JP" sz="1200" b="1" kern="100" cap="all" spc="6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extLst>
                  <a:ext uri="{0D108BD9-81ED-4DB2-BD59-A6C34878D82A}">
                    <a16:rowId xmlns:a16="http://schemas.microsoft.com/office/drawing/2014/main" val="4237098461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１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･冷蔵庫と食品庫から材料を取り出す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2004756584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２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･野菜を洗い、スティックサラダ用の野菜を切る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125163978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>
                          <a:solidFill>
                            <a:schemeClr val="tx1"/>
                          </a:solidFill>
                          <a:effectLst/>
                        </a:rPr>
                        <a:t>３</a:t>
                      </a:r>
                      <a:endParaRPr lang="ja-JP" sz="1600" b="1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･サラダ用野菜を冷蔵庫で冷やす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1473178312"/>
                  </a:ext>
                </a:extLst>
              </a:tr>
              <a:tr h="976867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４</a:t>
                      </a:r>
                    </a:p>
                    <a:p>
                      <a:pPr algn="ctr"/>
                      <a:r>
                        <a:rPr lang="en-US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･にんにくと玉ねぎをみじん切りにする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･ディップ用の玉ねぎは水に晒して絞る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･玉ねぎ、ツナ、カッテージチーズ、調味料を混ぜ合わせてディップソースを作る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1845461661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５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･ディップソースを冷蔵庫で冷やす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en-US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027936426"/>
                  </a:ext>
                </a:extLst>
              </a:tr>
              <a:tr h="119146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６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･玉ねぎを炒め、トマト水煮とローリエを入れて煮、煮詰まったら塩を入れる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･パスタをゆでる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･にんにくを炒め、トマトソース、パスタ、パスタのゆで汁を入れて汁けがなくなるまで炒める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③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457872167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７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･盛り付ける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③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817025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８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･スティックサラダ</a:t>
                      </a:r>
                      <a:r>
                        <a:rPr lang="en-US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&amp;</a:t>
                      </a:r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ディップソースを取り出す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②</a:t>
                      </a:r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→</a:t>
                      </a:r>
                      <a:r>
                        <a:rPr lang="ja-JP" sz="1600" kern="100" cap="none" spc="0" dirty="0">
                          <a:solidFill>
                            <a:schemeClr val="bg1"/>
                          </a:solidFill>
                          <a:effectLst/>
                        </a:rPr>
                        <a:t>➀</a:t>
                      </a:r>
                      <a:endParaRPr lang="ja-JP" sz="1600" kern="100" cap="none" spc="0" dirty="0">
                        <a:solidFill>
                          <a:schemeClr val="bg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2118757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039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7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9A59A35-F328-B78A-2425-5069D17D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34644"/>
            <a:ext cx="10668000" cy="1076914"/>
          </a:xfrm>
        </p:spPr>
        <p:txBody>
          <a:bodyPr anchor="ctr">
            <a:normAutofit fontScale="90000"/>
          </a:bodyPr>
          <a:lstStyle/>
          <a:p>
            <a:r>
              <a:rPr lang="en-US" altLang="ja-JP" sz="4000" dirty="0"/>
              <a:t>【</a:t>
            </a:r>
            <a:r>
              <a:rPr lang="ja-JP" altLang="en-US" sz="4000" dirty="0"/>
              <a:t>課題</a:t>
            </a:r>
            <a:r>
              <a:rPr lang="en-US" altLang="ja-JP" sz="4000" dirty="0"/>
              <a:t>1】</a:t>
            </a:r>
            <a:r>
              <a:rPr lang="ja-JP" altLang="en-US" sz="4000" dirty="0"/>
              <a:t>作業内容に作業スペースをあてはめよう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4D99D3E7-980A-3E35-EC4E-9002510B87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400785"/>
              </p:ext>
            </p:extLst>
          </p:nvPr>
        </p:nvGraphicFramePr>
        <p:xfrm>
          <a:off x="1236431" y="1299210"/>
          <a:ext cx="9557593" cy="51368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59571">
                  <a:extLst>
                    <a:ext uri="{9D8B030D-6E8A-4147-A177-3AD203B41FA5}">
                      <a16:colId xmlns:a16="http://schemas.microsoft.com/office/drawing/2014/main" val="608756001"/>
                    </a:ext>
                  </a:extLst>
                </a:gridCol>
                <a:gridCol w="6176448">
                  <a:extLst>
                    <a:ext uri="{9D8B030D-6E8A-4147-A177-3AD203B41FA5}">
                      <a16:colId xmlns:a16="http://schemas.microsoft.com/office/drawing/2014/main" val="432737787"/>
                    </a:ext>
                  </a:extLst>
                </a:gridCol>
                <a:gridCol w="1368769">
                  <a:extLst>
                    <a:ext uri="{9D8B030D-6E8A-4147-A177-3AD203B41FA5}">
                      <a16:colId xmlns:a16="http://schemas.microsoft.com/office/drawing/2014/main" val="2757834709"/>
                    </a:ext>
                  </a:extLst>
                </a:gridCol>
                <a:gridCol w="1252805">
                  <a:extLst>
                    <a:ext uri="{9D8B030D-6E8A-4147-A177-3AD203B41FA5}">
                      <a16:colId xmlns:a16="http://schemas.microsoft.com/office/drawing/2014/main" val="2320470941"/>
                    </a:ext>
                  </a:extLst>
                </a:gridCol>
              </a:tblGrid>
              <a:tr h="368739"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 dirty="0">
                          <a:solidFill>
                            <a:schemeClr val="tx1"/>
                          </a:solidFill>
                          <a:effectLst/>
                        </a:rPr>
                        <a:t>工程</a:t>
                      </a:r>
                      <a:endParaRPr lang="ja-JP" sz="1200" b="1" kern="100" cap="all" spc="6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 dirty="0">
                          <a:solidFill>
                            <a:schemeClr val="tx1"/>
                          </a:solidFill>
                          <a:effectLst/>
                        </a:rPr>
                        <a:t>調理作業の内容</a:t>
                      </a:r>
                      <a:endParaRPr lang="ja-JP" sz="1200" b="1" kern="100" cap="all" spc="6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>
                          <a:solidFill>
                            <a:schemeClr val="tx1"/>
                          </a:solidFill>
                          <a:effectLst/>
                        </a:rPr>
                        <a:t>作業スペース</a:t>
                      </a:r>
                      <a:endParaRPr lang="ja-JP" sz="1200" b="1" kern="100" cap="all" spc="6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200" b="1" kern="100" cap="all" spc="60">
                          <a:solidFill>
                            <a:schemeClr val="tx1"/>
                          </a:solidFill>
                          <a:effectLst/>
                        </a:rPr>
                        <a:t>動線</a:t>
                      </a:r>
                      <a:endParaRPr lang="ja-JP" sz="1200" b="1" kern="100" cap="all" spc="6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81667" marB="81667" anchor="ctr"/>
                </a:tc>
                <a:extLst>
                  <a:ext uri="{0D108BD9-81ED-4DB2-BD59-A6C34878D82A}">
                    <a16:rowId xmlns:a16="http://schemas.microsoft.com/office/drawing/2014/main" val="4237098461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１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･冷蔵庫と食品庫から材料を取り出す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➀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2004756584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２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･野菜を洗い、スティックサラダ用の野菜を切る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②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➀→②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125163978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>
                          <a:solidFill>
                            <a:schemeClr val="tx1"/>
                          </a:solidFill>
                          <a:effectLst/>
                        </a:rPr>
                        <a:t>３</a:t>
                      </a:r>
                      <a:endParaRPr lang="ja-JP" sz="1600" b="1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･サラダ用野菜を冷蔵庫で冷やす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➀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②→➀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1473178312"/>
                  </a:ext>
                </a:extLst>
              </a:tr>
              <a:tr h="976867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４</a:t>
                      </a:r>
                    </a:p>
                    <a:p>
                      <a:pPr algn="ctr"/>
                      <a:r>
                        <a:rPr lang="en-US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･にんにくと玉ねぎをみじん切りにする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･ディップ用の玉ねぎは水に晒して絞る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･玉ねぎ、ツナ、カッテージチーズ、調味料を混ぜ合わせてディップソースを作る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②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➀→②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1845461661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５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･ディップソースを冷蔵庫で冷やす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➀</a:t>
                      </a:r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②→</a:t>
                      </a:r>
                      <a:r>
                        <a:rPr lang="en-US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➀</a:t>
                      </a:r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027936426"/>
                  </a:ext>
                </a:extLst>
              </a:tr>
              <a:tr h="119146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６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･玉ねぎを炒め、トマト水煮とローリエを入れて煮、煮詰まったら塩を入れる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･パスタをゆでる</a:t>
                      </a:r>
                    </a:p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･にんにくを炒め、トマトソース、パスタ、パスタのゆで汁を入れて汁けがなくなるまで炒める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③</a:t>
                      </a:r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➀→③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3457872167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７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･盛り付ける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②</a:t>
                      </a:r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③→②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817025303"/>
                  </a:ext>
                </a:extLst>
              </a:tr>
              <a:tr h="333059">
                <a:tc>
                  <a:txBody>
                    <a:bodyPr/>
                    <a:lstStyle/>
                    <a:p>
                      <a:pPr algn="ctr"/>
                      <a:r>
                        <a:rPr lang="ja-JP" sz="16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８</a:t>
                      </a:r>
                      <a:endParaRPr lang="ja-JP" sz="1600" b="1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･スティックサラダ</a:t>
                      </a:r>
                      <a:r>
                        <a:rPr lang="en-US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&amp;</a:t>
                      </a:r>
                      <a:r>
                        <a:rPr lang="ja-JP" sz="18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ディップソースを取り出す</a:t>
                      </a:r>
                      <a:endParaRPr lang="ja-JP" sz="18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>
                          <a:solidFill>
                            <a:schemeClr val="tx1"/>
                          </a:solidFill>
                          <a:effectLst/>
                        </a:rPr>
                        <a:t>➀</a:t>
                      </a:r>
                      <a:endParaRPr lang="ja-JP" sz="1600" kern="100" cap="none" spc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②→➀</a:t>
                      </a:r>
                      <a:endParaRPr lang="ja-JP" sz="1600" kern="100" cap="none" spc="0" dirty="0">
                        <a:solidFill>
                          <a:schemeClr val="tx1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1251" marR="61251" marT="0" marB="81667" anchor="ctr"/>
                </a:tc>
                <a:extLst>
                  <a:ext uri="{0D108BD9-81ED-4DB2-BD59-A6C34878D82A}">
                    <a16:rowId xmlns:a16="http://schemas.microsoft.com/office/drawing/2014/main" val="2118757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828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77695-537E-CCE9-6894-65094FDD2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15650" cy="1325563"/>
          </a:xfrm>
        </p:spPr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課題</a:t>
            </a:r>
            <a:r>
              <a:rPr lang="en-US" altLang="ja-JP" dirty="0"/>
              <a:t>1】</a:t>
            </a:r>
            <a:r>
              <a:rPr lang="ja-JP" altLang="en-US" dirty="0"/>
              <a:t>間取りの</a:t>
            </a:r>
            <a:r>
              <a:rPr kumimoji="1" lang="ja-JP" altLang="en-US" dirty="0"/>
              <a:t>移動距離を計算しよう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4B5B2121-8EF7-0787-656B-00AC635D316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4"/>
          <a:ext cx="10687050" cy="4137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5560">
                  <a:extLst>
                    <a:ext uri="{9D8B030D-6E8A-4147-A177-3AD203B41FA5}">
                      <a16:colId xmlns:a16="http://schemas.microsoft.com/office/drawing/2014/main" val="3700634476"/>
                    </a:ext>
                  </a:extLst>
                </a:gridCol>
                <a:gridCol w="3031173">
                  <a:extLst>
                    <a:ext uri="{9D8B030D-6E8A-4147-A177-3AD203B41FA5}">
                      <a16:colId xmlns:a16="http://schemas.microsoft.com/office/drawing/2014/main" val="162428916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82386475"/>
                    </a:ext>
                  </a:extLst>
                </a:gridCol>
                <a:gridCol w="3721417">
                  <a:extLst>
                    <a:ext uri="{9D8B030D-6E8A-4147-A177-3AD203B41FA5}">
                      <a16:colId xmlns:a16="http://schemas.microsoft.com/office/drawing/2014/main" val="1753459764"/>
                    </a:ext>
                  </a:extLst>
                </a:gridCol>
              </a:tblGrid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動線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スペース間の距離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移動回数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4466876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➀⇔②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700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352551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②⇔③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 dirty="0">
                          <a:solidFill>
                            <a:schemeClr val="bg1"/>
                          </a:solidFill>
                          <a:effectLst/>
                        </a:rPr>
                        <a:t>１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140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9189792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 dirty="0">
                          <a:solidFill>
                            <a:schemeClr val="bg1"/>
                          </a:solidFill>
                          <a:effectLst/>
                        </a:rPr>
                        <a:t>１</a:t>
                      </a:r>
                      <a:endParaRPr lang="ja-JP" sz="2800" kern="100" dirty="0">
                        <a:solidFill>
                          <a:schemeClr val="bg1"/>
                        </a:solidFill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r>
                        <a:rPr lang="en-US" sz="2800" kern="100" dirty="0">
                          <a:effectLst/>
                        </a:rPr>
                        <a:t>×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ja-JP" sz="2800" kern="100" dirty="0">
                          <a:effectLst/>
                        </a:rPr>
                        <a:t>回＝</a:t>
                      </a: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280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6115644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WT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560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合計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</a:rPr>
                        <a:t>1120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110065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25B3FA-4DFF-0B2C-CE02-662C3B1886A9}"/>
              </a:ext>
            </a:extLst>
          </p:cNvPr>
          <p:cNvSpPr txBox="1"/>
          <p:nvPr/>
        </p:nvSpPr>
        <p:spPr>
          <a:xfrm>
            <a:off x="1257300" y="61399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kern="100" dirty="0">
                <a:effectLst/>
              </a:rPr>
              <a:t>WT</a:t>
            </a:r>
            <a:r>
              <a:rPr lang="ja-JP" altLang="en-US" sz="1800" kern="100" dirty="0">
                <a:effectLst/>
              </a:rPr>
              <a:t>：ワークトライアングル</a:t>
            </a:r>
            <a:endParaRPr lang="ja-JP" altLang="ja-JP" sz="1800" kern="100" dirty="0">
              <a:effectLst/>
              <a:latin typeface="游ゴシック Light" panose="020B0300000000000000" pitchFamily="50" charset="-128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77695-537E-CCE9-6894-65094FDD2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15650" cy="1325563"/>
          </a:xfrm>
        </p:spPr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課題</a:t>
            </a:r>
            <a:r>
              <a:rPr lang="en-US" altLang="ja-JP" dirty="0"/>
              <a:t>1】</a:t>
            </a:r>
            <a:r>
              <a:rPr lang="ja-JP" altLang="en-US" dirty="0"/>
              <a:t>間取りの</a:t>
            </a:r>
            <a:r>
              <a:rPr kumimoji="1" lang="ja-JP" altLang="en-US" dirty="0"/>
              <a:t>移動距離を計算しよう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4B5B2121-8EF7-0787-656B-00AC635D31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947218"/>
              </p:ext>
            </p:extLst>
          </p:nvPr>
        </p:nvGraphicFramePr>
        <p:xfrm>
          <a:off x="838200" y="1825624"/>
          <a:ext cx="10687050" cy="41370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5560">
                  <a:extLst>
                    <a:ext uri="{9D8B030D-6E8A-4147-A177-3AD203B41FA5}">
                      <a16:colId xmlns:a16="http://schemas.microsoft.com/office/drawing/2014/main" val="3700634476"/>
                    </a:ext>
                  </a:extLst>
                </a:gridCol>
                <a:gridCol w="3031173">
                  <a:extLst>
                    <a:ext uri="{9D8B030D-6E8A-4147-A177-3AD203B41FA5}">
                      <a16:colId xmlns:a16="http://schemas.microsoft.com/office/drawing/2014/main" val="162428916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82386475"/>
                    </a:ext>
                  </a:extLst>
                </a:gridCol>
                <a:gridCol w="3721417">
                  <a:extLst>
                    <a:ext uri="{9D8B030D-6E8A-4147-A177-3AD203B41FA5}">
                      <a16:colId xmlns:a16="http://schemas.microsoft.com/office/drawing/2014/main" val="1753459764"/>
                    </a:ext>
                  </a:extLst>
                </a:gridCol>
              </a:tblGrid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動線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スペース間の距離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移動回数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移動距離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4466876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➀⇔②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140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5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140</a:t>
                      </a:r>
                      <a:r>
                        <a:rPr lang="ja-JP" sz="2800" kern="100">
                          <a:effectLst/>
                        </a:rPr>
                        <a:t>㎝×</a:t>
                      </a:r>
                      <a:r>
                        <a:rPr lang="en-US" sz="2800" kern="100">
                          <a:effectLst/>
                        </a:rPr>
                        <a:t>5</a:t>
                      </a:r>
                      <a:r>
                        <a:rPr lang="ja-JP" sz="2800" kern="100">
                          <a:effectLst/>
                        </a:rPr>
                        <a:t>回＝</a:t>
                      </a:r>
                      <a:r>
                        <a:rPr lang="en-US" sz="2800" kern="100">
                          <a:effectLst/>
                        </a:rPr>
                        <a:t>700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0352551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②⇔③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140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１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140</a:t>
                      </a:r>
                      <a:r>
                        <a:rPr lang="ja-JP" sz="2800" kern="100">
                          <a:effectLst/>
                        </a:rPr>
                        <a:t>㎝×</a:t>
                      </a:r>
                      <a:r>
                        <a:rPr lang="en-US" sz="2800" kern="100">
                          <a:effectLst/>
                        </a:rPr>
                        <a:t>1</a:t>
                      </a:r>
                      <a:r>
                        <a:rPr lang="ja-JP" sz="2800" kern="100">
                          <a:effectLst/>
                        </a:rPr>
                        <a:t>回＝</a:t>
                      </a:r>
                      <a:r>
                        <a:rPr lang="en-US" sz="2800" kern="100">
                          <a:effectLst/>
                        </a:rPr>
                        <a:t>140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9189792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➀⇔③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280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１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280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r>
                        <a:rPr lang="en-US" sz="2800" kern="100">
                          <a:effectLst/>
                        </a:rPr>
                        <a:t>×1</a:t>
                      </a:r>
                      <a:r>
                        <a:rPr lang="ja-JP" sz="2800" kern="100">
                          <a:effectLst/>
                        </a:rPr>
                        <a:t>回＝</a:t>
                      </a:r>
                      <a:r>
                        <a:rPr lang="en-US" sz="2800" kern="100">
                          <a:effectLst/>
                        </a:rPr>
                        <a:t>280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6115644"/>
                  </a:ext>
                </a:extLst>
              </a:tr>
              <a:tr h="827405"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WT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>
                          <a:effectLst/>
                        </a:rPr>
                        <a:t>560</a:t>
                      </a:r>
                      <a:r>
                        <a:rPr lang="ja-JP" sz="2800" kern="100">
                          <a:effectLst/>
                        </a:rPr>
                        <a:t>㎝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2800" kern="100">
                          <a:effectLst/>
                        </a:rPr>
                        <a:t>合計</a:t>
                      </a:r>
                      <a:endParaRPr lang="ja-JP" sz="2800" kern="10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00" dirty="0">
                          <a:effectLst/>
                        </a:rPr>
                        <a:t>1120</a:t>
                      </a:r>
                      <a:r>
                        <a:rPr lang="ja-JP" sz="2800" kern="100" dirty="0">
                          <a:effectLst/>
                        </a:rPr>
                        <a:t>㎝</a:t>
                      </a:r>
                      <a:endParaRPr lang="ja-JP" sz="2800" kern="100" dirty="0">
                        <a:effectLst/>
                        <a:latin typeface="游ゴシック Light" panose="020B0300000000000000" pitchFamily="50" charset="-128"/>
                        <a:ea typeface="游ゴシック Light" panose="020B03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110065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25B3FA-4DFF-0B2C-CE02-662C3B1886A9}"/>
              </a:ext>
            </a:extLst>
          </p:cNvPr>
          <p:cNvSpPr txBox="1"/>
          <p:nvPr/>
        </p:nvSpPr>
        <p:spPr>
          <a:xfrm>
            <a:off x="1257300" y="61399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kern="100" dirty="0">
                <a:effectLst/>
              </a:rPr>
              <a:t>WT</a:t>
            </a:r>
            <a:r>
              <a:rPr lang="ja-JP" altLang="en-US" sz="1800" kern="100" dirty="0">
                <a:effectLst/>
              </a:rPr>
              <a:t>：ワークトライアングル</a:t>
            </a:r>
            <a:endParaRPr lang="ja-JP" altLang="ja-JP" sz="1800" kern="100" dirty="0">
              <a:effectLst/>
              <a:latin typeface="游ゴシック Light" panose="020B0300000000000000" pitchFamily="50" charset="-128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734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821</Words>
  <Application>Microsoft Office PowerPoint</Application>
  <PresentationFormat>ワイド画面</PresentationFormat>
  <Paragraphs>173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游ゴシック</vt:lpstr>
      <vt:lpstr>游ゴシック Light</vt:lpstr>
      <vt:lpstr>游明朝</vt:lpstr>
      <vt:lpstr>Arial</vt:lpstr>
      <vt:lpstr>Calibri</vt:lpstr>
      <vt:lpstr>Office テーマ</vt:lpstr>
      <vt:lpstr>これまで学んだこと</vt:lpstr>
      <vt:lpstr>PowerPoint プレゼンテーション</vt:lpstr>
      <vt:lpstr>「快適な住まい」 　 作業しやすい キッチンの間取りとは？</vt:lpstr>
      <vt:lpstr>平面図を読み取ろう</vt:lpstr>
      <vt:lpstr>PowerPoint プレゼンテーション</vt:lpstr>
      <vt:lpstr>【課題1】作業内容に作業スペースをあてはめよう</vt:lpstr>
      <vt:lpstr>【課題1】作業内容に作業スペースをあてはめよう</vt:lpstr>
      <vt:lpstr>【課題1】間取りの移動距離を計算しよう</vt:lpstr>
      <vt:lpstr>【課題1】間取りの移動距離を計算しよう</vt:lpstr>
      <vt:lpstr>ワークトライアングル</vt:lpstr>
      <vt:lpstr>キッチンの種類</vt:lpstr>
      <vt:lpstr>【課題２】オリジナル間取りの移動距離を計算しよう</vt:lpstr>
      <vt:lpstr>【課題3】 サンプル間取りとオリジナル間取りを比較しよう</vt:lpstr>
      <vt:lpstr>まとめ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これまで学んだこと</dc:title>
  <dc:creator>篠塚 致子</dc:creator>
  <cp:lastModifiedBy>篠塚 致子</cp:lastModifiedBy>
  <cp:revision>1</cp:revision>
  <dcterms:created xsi:type="dcterms:W3CDTF">2022-12-13T04:59:07Z</dcterms:created>
  <dcterms:modified xsi:type="dcterms:W3CDTF">2023-02-17T05:25:26Z</dcterms:modified>
</cp:coreProperties>
</file>