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59" r:id="rId4"/>
    <p:sldId id="269" r:id="rId5"/>
    <p:sldId id="263" r:id="rId6"/>
    <p:sldId id="266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5" autoAdjust="0"/>
    <p:restoredTop sz="93528" autoAdjust="0"/>
  </p:normalViewPr>
  <p:slideViewPr>
    <p:cSldViewPr snapToGrid="0">
      <p:cViewPr varScale="1">
        <p:scale>
          <a:sx n="61" d="100"/>
          <a:sy n="61" d="100"/>
        </p:scale>
        <p:origin x="798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篠塚 致子" userId="b28ad0518d60b034" providerId="LiveId" clId="{F46EB130-BA66-41DF-AB28-1C1EB2D808AB}"/>
    <pc:docChg chg="undo custSel addSld delSld modSld sldOrd">
      <pc:chgData name="篠塚 致子" userId="b28ad0518d60b034" providerId="LiveId" clId="{F46EB130-BA66-41DF-AB28-1C1EB2D808AB}" dt="2023-02-17T05:21:53.300" v="3349" actId="20577"/>
      <pc:docMkLst>
        <pc:docMk/>
      </pc:docMkLst>
      <pc:sldChg chg="modSp mod">
        <pc:chgData name="篠塚 致子" userId="b28ad0518d60b034" providerId="LiveId" clId="{F46EB130-BA66-41DF-AB28-1C1EB2D808AB}" dt="2023-02-17T05:21:53.300" v="3349" actId="20577"/>
        <pc:sldMkLst>
          <pc:docMk/>
          <pc:sldMk cId="2075702946" sldId="257"/>
        </pc:sldMkLst>
        <pc:spChg chg="mod">
          <ac:chgData name="篠塚 致子" userId="b28ad0518d60b034" providerId="LiveId" clId="{F46EB130-BA66-41DF-AB28-1C1EB2D808AB}" dt="2023-02-17T05:21:53.300" v="3349" actId="20577"/>
          <ac:spMkLst>
            <pc:docMk/>
            <pc:sldMk cId="2075702946" sldId="257"/>
            <ac:spMk id="5" creationId="{A818481A-1212-746D-EE42-FDF4AF5927F4}"/>
          </ac:spMkLst>
        </pc:spChg>
      </pc:sldChg>
      <pc:sldChg chg="modSp del mod ord modAnim">
        <pc:chgData name="篠塚 致子" userId="b28ad0518d60b034" providerId="LiveId" clId="{F46EB130-BA66-41DF-AB28-1C1EB2D808AB}" dt="2023-01-15T07:13:28.475" v="2658" actId="47"/>
        <pc:sldMkLst>
          <pc:docMk/>
          <pc:sldMk cId="4151638400" sldId="258"/>
        </pc:sldMkLst>
        <pc:spChg chg="mod">
          <ac:chgData name="篠塚 致子" userId="b28ad0518d60b034" providerId="LiveId" clId="{F46EB130-BA66-41DF-AB28-1C1EB2D808AB}" dt="2023-01-14T01:31:18.348" v="157" actId="113"/>
          <ac:spMkLst>
            <pc:docMk/>
            <pc:sldMk cId="4151638400" sldId="258"/>
            <ac:spMk id="3" creationId="{EC4133F0-F098-B877-E09E-E7805705A3D7}"/>
          </ac:spMkLst>
        </pc:spChg>
      </pc:sldChg>
      <pc:sldChg chg="addSp delSp modSp mod ord modTransition modAnim">
        <pc:chgData name="篠塚 致子" userId="b28ad0518d60b034" providerId="LiveId" clId="{F46EB130-BA66-41DF-AB28-1C1EB2D808AB}" dt="2023-01-18T01:46:53.978" v="2672" actId="14100"/>
        <pc:sldMkLst>
          <pc:docMk/>
          <pc:sldMk cId="615776616" sldId="259"/>
        </pc:sldMkLst>
        <pc:spChg chg="mod">
          <ac:chgData name="篠塚 致子" userId="b28ad0518d60b034" providerId="LiveId" clId="{F46EB130-BA66-41DF-AB28-1C1EB2D808AB}" dt="2023-01-18T01:46:53.978" v="2672" actId="14100"/>
          <ac:spMkLst>
            <pc:docMk/>
            <pc:sldMk cId="615776616" sldId="259"/>
            <ac:spMk id="3" creationId="{EC4133F0-F098-B877-E09E-E7805705A3D7}"/>
          </ac:spMkLst>
        </pc:spChg>
        <pc:spChg chg="del">
          <ac:chgData name="篠塚 致子" userId="b28ad0518d60b034" providerId="LiveId" clId="{F46EB130-BA66-41DF-AB28-1C1EB2D808AB}" dt="2023-01-15T07:05:08.081" v="2605" actId="478"/>
          <ac:spMkLst>
            <pc:docMk/>
            <pc:sldMk cId="615776616" sldId="259"/>
            <ac:spMk id="10" creationId="{FBB356B6-2650-CC9E-FF74-20B4B3D65B78}"/>
          </ac:spMkLst>
        </pc:spChg>
        <pc:picChg chg="add del mod">
          <ac:chgData name="篠塚 致子" userId="b28ad0518d60b034" providerId="LiveId" clId="{F46EB130-BA66-41DF-AB28-1C1EB2D808AB}" dt="2023-01-15T07:08:57.057" v="2629" actId="478"/>
          <ac:picMkLst>
            <pc:docMk/>
            <pc:sldMk cId="615776616" sldId="259"/>
            <ac:picMk id="5" creationId="{0419AE7B-2C46-62B8-C539-5004565EFC42}"/>
          </ac:picMkLst>
        </pc:picChg>
        <pc:picChg chg="add del mod">
          <ac:chgData name="篠塚 致子" userId="b28ad0518d60b034" providerId="LiveId" clId="{F46EB130-BA66-41DF-AB28-1C1EB2D808AB}" dt="2023-01-18T01:46:49.100" v="2671" actId="478"/>
          <ac:picMkLst>
            <pc:docMk/>
            <pc:sldMk cId="615776616" sldId="259"/>
            <ac:picMk id="7" creationId="{2171BAC9-7A21-82F3-FEBA-2295EA3C7B35}"/>
          </ac:picMkLst>
        </pc:picChg>
        <pc:picChg chg="del">
          <ac:chgData name="篠塚 致子" userId="b28ad0518d60b034" providerId="LiveId" clId="{F46EB130-BA66-41DF-AB28-1C1EB2D808AB}" dt="2023-01-15T07:05:05.694" v="2604" actId="478"/>
          <ac:picMkLst>
            <pc:docMk/>
            <pc:sldMk cId="615776616" sldId="259"/>
            <ac:picMk id="9" creationId="{273FA835-FC93-4FF2-0FAF-CC194F3AE965}"/>
          </ac:picMkLst>
        </pc:picChg>
      </pc:sldChg>
      <pc:sldChg chg="modSp del mod modTransition modAnim">
        <pc:chgData name="篠塚 致子" userId="b28ad0518d60b034" providerId="LiveId" clId="{F46EB130-BA66-41DF-AB28-1C1EB2D808AB}" dt="2023-01-15T07:13:23.765" v="2657" actId="47"/>
        <pc:sldMkLst>
          <pc:docMk/>
          <pc:sldMk cId="2349249068" sldId="260"/>
        </pc:sldMkLst>
        <pc:spChg chg="mod">
          <ac:chgData name="篠塚 致子" userId="b28ad0518d60b034" providerId="LiveId" clId="{F46EB130-BA66-41DF-AB28-1C1EB2D808AB}" dt="2023-01-14T01:31:34.855" v="161" actId="113"/>
          <ac:spMkLst>
            <pc:docMk/>
            <pc:sldMk cId="2349249068" sldId="260"/>
            <ac:spMk id="3" creationId="{EC4133F0-F098-B877-E09E-E7805705A3D7}"/>
          </ac:spMkLst>
        </pc:spChg>
        <pc:spChg chg="mod">
          <ac:chgData name="篠塚 致子" userId="b28ad0518d60b034" providerId="LiveId" clId="{F46EB130-BA66-41DF-AB28-1C1EB2D808AB}" dt="2023-01-14T01:29:29.755" v="120" actId="14100"/>
          <ac:spMkLst>
            <pc:docMk/>
            <pc:sldMk cId="2349249068" sldId="260"/>
            <ac:spMk id="6" creationId="{10D875E1-44F9-65B0-5AC4-E693F43BA080}"/>
          </ac:spMkLst>
        </pc:spChg>
        <pc:spChg chg="mod">
          <ac:chgData name="篠塚 致子" userId="b28ad0518d60b034" providerId="LiveId" clId="{F46EB130-BA66-41DF-AB28-1C1EB2D808AB}" dt="2023-01-14T01:30:18.687" v="143" actId="14100"/>
          <ac:spMkLst>
            <pc:docMk/>
            <pc:sldMk cId="2349249068" sldId="260"/>
            <ac:spMk id="7" creationId="{F9B0D234-86ED-09B5-2E29-14530B448721}"/>
          </ac:spMkLst>
        </pc:spChg>
        <pc:spChg chg="mod">
          <ac:chgData name="篠塚 致子" userId="b28ad0518d60b034" providerId="LiveId" clId="{F46EB130-BA66-41DF-AB28-1C1EB2D808AB}" dt="2023-01-14T01:30:04.141" v="130" actId="1036"/>
          <ac:spMkLst>
            <pc:docMk/>
            <pc:sldMk cId="2349249068" sldId="260"/>
            <ac:spMk id="12" creationId="{C2B1BF6D-3B6E-4F48-6CBB-691F0A67DE11}"/>
          </ac:spMkLst>
        </pc:spChg>
        <pc:spChg chg="mod">
          <ac:chgData name="篠塚 致子" userId="b28ad0518d60b034" providerId="LiveId" clId="{F46EB130-BA66-41DF-AB28-1C1EB2D808AB}" dt="2023-01-14T01:30:23.917" v="153" actId="1036"/>
          <ac:spMkLst>
            <pc:docMk/>
            <pc:sldMk cId="2349249068" sldId="260"/>
            <ac:spMk id="13" creationId="{C2D04DD6-3F34-BAA4-E089-979AD7D7B41E}"/>
          </ac:spMkLst>
        </pc:spChg>
        <pc:grpChg chg="mod">
          <ac:chgData name="篠塚 致子" userId="b28ad0518d60b034" providerId="LiveId" clId="{F46EB130-BA66-41DF-AB28-1C1EB2D808AB}" dt="2023-01-14T01:28:47.725" v="75" actId="1036"/>
          <ac:grpSpMkLst>
            <pc:docMk/>
            <pc:sldMk cId="2349249068" sldId="260"/>
            <ac:grpSpMk id="14" creationId="{1C3C0BFE-9A4A-F558-FA98-3B6FAE4A47B5}"/>
          </ac:grpSpMkLst>
        </pc:grpChg>
        <pc:grpChg chg="mod">
          <ac:chgData name="篠塚 致子" userId="b28ad0518d60b034" providerId="LiveId" clId="{F46EB130-BA66-41DF-AB28-1C1EB2D808AB}" dt="2023-01-14T01:28:57.896" v="96" actId="1036"/>
          <ac:grpSpMkLst>
            <pc:docMk/>
            <pc:sldMk cId="2349249068" sldId="260"/>
            <ac:grpSpMk id="15" creationId="{FEB9700B-9592-AF10-748D-9B3111618C7B}"/>
          </ac:grpSpMkLst>
        </pc:grpChg>
        <pc:grpChg chg="mod">
          <ac:chgData name="篠塚 致子" userId="b28ad0518d60b034" providerId="LiveId" clId="{F46EB130-BA66-41DF-AB28-1C1EB2D808AB}" dt="2023-01-14T01:29:20.462" v="119" actId="1035"/>
          <ac:grpSpMkLst>
            <pc:docMk/>
            <pc:sldMk cId="2349249068" sldId="260"/>
            <ac:grpSpMk id="16" creationId="{078290F0-F5F1-C0E5-EE21-F1AB2C821319}"/>
          </ac:grpSpMkLst>
        </pc:grpChg>
        <pc:grpChg chg="mod">
          <ac:chgData name="篠塚 致子" userId="b28ad0518d60b034" providerId="LiveId" clId="{F46EB130-BA66-41DF-AB28-1C1EB2D808AB}" dt="2023-01-14T01:30:13.183" v="142" actId="1035"/>
          <ac:grpSpMkLst>
            <pc:docMk/>
            <pc:sldMk cId="2349249068" sldId="260"/>
            <ac:grpSpMk id="17" creationId="{0D686B16-E07A-02A5-BBF3-61F818446210}"/>
          </ac:grpSpMkLst>
        </pc:grpChg>
      </pc:sldChg>
      <pc:sldChg chg="addSp delSp modSp add del mod ord">
        <pc:chgData name="篠塚 致子" userId="b28ad0518d60b034" providerId="LiveId" clId="{F46EB130-BA66-41DF-AB28-1C1EB2D808AB}" dt="2023-01-15T07:13:20.489" v="2656" actId="47"/>
        <pc:sldMkLst>
          <pc:docMk/>
          <pc:sldMk cId="3290126588" sldId="261"/>
        </pc:sldMkLst>
        <pc:spChg chg="mod">
          <ac:chgData name="篠塚 致子" userId="b28ad0518d60b034" providerId="LiveId" clId="{F46EB130-BA66-41DF-AB28-1C1EB2D808AB}" dt="2023-01-14T01:37:09.037" v="186" actId="20577"/>
          <ac:spMkLst>
            <pc:docMk/>
            <pc:sldMk cId="3290126588" sldId="261"/>
            <ac:spMk id="3" creationId="{EC4133F0-F098-B877-E09E-E7805705A3D7}"/>
          </ac:spMkLst>
        </pc:spChg>
        <pc:spChg chg="del">
          <ac:chgData name="篠塚 致子" userId="b28ad0518d60b034" providerId="LiveId" clId="{F46EB130-BA66-41DF-AB28-1C1EB2D808AB}" dt="2023-01-14T01:32:32.068" v="165" actId="478"/>
          <ac:spMkLst>
            <pc:docMk/>
            <pc:sldMk cId="3290126588" sldId="261"/>
            <ac:spMk id="10" creationId="{FBB356B6-2650-CC9E-FF74-20B4B3D65B78}"/>
          </ac:spMkLst>
        </pc:spChg>
        <pc:picChg chg="add del mod">
          <ac:chgData name="篠塚 致子" userId="b28ad0518d60b034" providerId="LiveId" clId="{F46EB130-BA66-41DF-AB28-1C1EB2D808AB}" dt="2023-01-14T01:33:37.464" v="173" actId="21"/>
          <ac:picMkLst>
            <pc:docMk/>
            <pc:sldMk cId="3290126588" sldId="261"/>
            <ac:picMk id="5" creationId="{D893DC02-8816-8172-A788-723A596A766F}"/>
          </ac:picMkLst>
        </pc:picChg>
        <pc:picChg chg="mod">
          <ac:chgData name="篠塚 致子" userId="b28ad0518d60b034" providerId="LiveId" clId="{F46EB130-BA66-41DF-AB28-1C1EB2D808AB}" dt="2023-01-14T01:33:41.917" v="174" actId="14826"/>
          <ac:picMkLst>
            <pc:docMk/>
            <pc:sldMk cId="3290126588" sldId="261"/>
            <ac:picMk id="9" creationId="{273FA835-FC93-4FF2-0FAF-CC194F3AE965}"/>
          </ac:picMkLst>
        </pc:picChg>
      </pc:sldChg>
      <pc:sldChg chg="addSp delSp modSp add del mod ord modClrScheme chgLayout">
        <pc:chgData name="篠塚 致子" userId="b28ad0518d60b034" providerId="LiveId" clId="{F46EB130-BA66-41DF-AB28-1C1EB2D808AB}" dt="2023-01-19T06:15:13.512" v="3238" actId="47"/>
        <pc:sldMkLst>
          <pc:docMk/>
          <pc:sldMk cId="3849217479" sldId="262"/>
        </pc:sldMkLst>
        <pc:spChg chg="mod ord">
          <ac:chgData name="篠塚 致子" userId="b28ad0518d60b034" providerId="LiveId" clId="{F46EB130-BA66-41DF-AB28-1C1EB2D808AB}" dt="2023-01-19T02:51:37.053" v="2838" actId="20577"/>
          <ac:spMkLst>
            <pc:docMk/>
            <pc:sldMk cId="3849217479" sldId="262"/>
            <ac:spMk id="2" creationId="{BDCB847F-18EA-559D-8407-7E94AFBB7297}"/>
          </ac:spMkLst>
        </pc:spChg>
        <pc:spChg chg="del mod ord">
          <ac:chgData name="篠塚 致子" userId="b28ad0518d60b034" providerId="LiveId" clId="{F46EB130-BA66-41DF-AB28-1C1EB2D808AB}" dt="2023-01-14T01:38:19.831" v="248" actId="700"/>
          <ac:spMkLst>
            <pc:docMk/>
            <pc:sldMk cId="3849217479" sldId="262"/>
            <ac:spMk id="3" creationId="{058EFBEF-8F37-ACCE-30C3-3515E91CAF0D}"/>
          </ac:spMkLst>
        </pc:spChg>
        <pc:spChg chg="add del mod ord">
          <ac:chgData name="篠塚 致子" userId="b28ad0518d60b034" providerId="LiveId" clId="{F46EB130-BA66-41DF-AB28-1C1EB2D808AB}" dt="2023-01-14T01:38:42.406" v="249" actId="700"/>
          <ac:spMkLst>
            <pc:docMk/>
            <pc:sldMk cId="3849217479" sldId="262"/>
            <ac:spMk id="4" creationId="{EAD86932-37D9-698E-C4DB-9A4E34BAC65F}"/>
          </ac:spMkLst>
        </pc:spChg>
        <pc:spChg chg="add del mod ord">
          <ac:chgData name="篠塚 致子" userId="b28ad0518d60b034" providerId="LiveId" clId="{F46EB130-BA66-41DF-AB28-1C1EB2D808AB}" dt="2023-01-14T01:38:42.406" v="249" actId="700"/>
          <ac:spMkLst>
            <pc:docMk/>
            <pc:sldMk cId="3849217479" sldId="262"/>
            <ac:spMk id="5" creationId="{6BB41A4D-2B16-834F-7984-2C121B6188F3}"/>
          </ac:spMkLst>
        </pc:spChg>
        <pc:spChg chg="add mod ord">
          <ac:chgData name="篠塚 致子" userId="b28ad0518d60b034" providerId="LiveId" clId="{F46EB130-BA66-41DF-AB28-1C1EB2D808AB}" dt="2023-01-19T06:04:15.058" v="3148" actId="20577"/>
          <ac:spMkLst>
            <pc:docMk/>
            <pc:sldMk cId="3849217479" sldId="262"/>
            <ac:spMk id="6" creationId="{FFD26920-FE06-86EB-CDFC-2063A46C3045}"/>
          </ac:spMkLst>
        </pc:spChg>
        <pc:spChg chg="add mod ord">
          <ac:chgData name="篠塚 致子" userId="b28ad0518d60b034" providerId="LiveId" clId="{F46EB130-BA66-41DF-AB28-1C1EB2D808AB}" dt="2023-01-19T06:04:36.483" v="3150" actId="1076"/>
          <ac:spMkLst>
            <pc:docMk/>
            <pc:sldMk cId="3849217479" sldId="262"/>
            <ac:spMk id="7" creationId="{5A3412F0-34CD-9543-14A6-1808CD4444D8}"/>
          </ac:spMkLst>
        </pc:spChg>
        <pc:spChg chg="add mod ord">
          <ac:chgData name="篠塚 致子" userId="b28ad0518d60b034" providerId="LiveId" clId="{F46EB130-BA66-41DF-AB28-1C1EB2D808AB}" dt="2023-01-18T03:41:29.294" v="2737" actId="242"/>
          <ac:spMkLst>
            <pc:docMk/>
            <pc:sldMk cId="3849217479" sldId="262"/>
            <ac:spMk id="8" creationId="{26438880-338F-DE3A-E35F-697D014AC176}"/>
          </ac:spMkLst>
        </pc:spChg>
        <pc:spChg chg="add mod ord">
          <ac:chgData name="篠塚 致子" userId="b28ad0518d60b034" providerId="LiveId" clId="{F46EB130-BA66-41DF-AB28-1C1EB2D808AB}" dt="2023-01-19T06:01:56.304" v="3146" actId="20577"/>
          <ac:spMkLst>
            <pc:docMk/>
            <pc:sldMk cId="3849217479" sldId="262"/>
            <ac:spMk id="9" creationId="{9E83CC0E-9BD7-2265-96A1-A9E92B302066}"/>
          </ac:spMkLst>
        </pc:spChg>
        <pc:spChg chg="add del mod">
          <ac:chgData name="篠塚 致子" userId="b28ad0518d60b034" providerId="LiveId" clId="{F46EB130-BA66-41DF-AB28-1C1EB2D808AB}" dt="2023-01-14T01:48:43.105" v="841" actId="478"/>
          <ac:spMkLst>
            <pc:docMk/>
            <pc:sldMk cId="3849217479" sldId="262"/>
            <ac:spMk id="10" creationId="{D11AA63D-CEDC-8F22-2057-CAD6F6B22B97}"/>
          </ac:spMkLst>
        </pc:spChg>
        <pc:spChg chg="add del">
          <ac:chgData name="篠塚 致子" userId="b28ad0518d60b034" providerId="LiveId" clId="{F46EB130-BA66-41DF-AB28-1C1EB2D808AB}" dt="2023-01-14T01:48:55.210" v="843" actId="11529"/>
          <ac:spMkLst>
            <pc:docMk/>
            <pc:sldMk cId="3849217479" sldId="262"/>
            <ac:spMk id="11" creationId="{27996958-3258-1825-E366-FC186A2E25A3}"/>
          </ac:spMkLst>
        </pc:spChg>
        <pc:spChg chg="add del mod">
          <ac:chgData name="篠塚 致子" userId="b28ad0518d60b034" providerId="LiveId" clId="{F46EB130-BA66-41DF-AB28-1C1EB2D808AB}" dt="2023-01-19T06:01:11.505" v="3140" actId="478"/>
          <ac:spMkLst>
            <pc:docMk/>
            <pc:sldMk cId="3849217479" sldId="262"/>
            <ac:spMk id="12" creationId="{C4325BB6-B64D-F0CF-C901-901B993BADC0}"/>
          </ac:spMkLst>
        </pc:spChg>
      </pc:sldChg>
      <pc:sldChg chg="addSp delSp modSp new mod ord modClrScheme chgLayout">
        <pc:chgData name="篠塚 致子" userId="b28ad0518d60b034" providerId="LiveId" clId="{F46EB130-BA66-41DF-AB28-1C1EB2D808AB}" dt="2023-01-19T06:24:58.156" v="3296" actId="20577"/>
        <pc:sldMkLst>
          <pc:docMk/>
          <pc:sldMk cId="673185311" sldId="263"/>
        </pc:sldMkLst>
        <pc:spChg chg="del mod ord">
          <ac:chgData name="篠塚 致子" userId="b28ad0518d60b034" providerId="LiveId" clId="{F46EB130-BA66-41DF-AB28-1C1EB2D808AB}" dt="2023-01-14T01:47:30.547" v="838" actId="700"/>
          <ac:spMkLst>
            <pc:docMk/>
            <pc:sldMk cId="673185311" sldId="263"/>
            <ac:spMk id="2" creationId="{46C4299A-E88E-0D7A-E52C-59EB81D64C8B}"/>
          </ac:spMkLst>
        </pc:spChg>
        <pc:spChg chg="del">
          <ac:chgData name="篠塚 致子" userId="b28ad0518d60b034" providerId="LiveId" clId="{F46EB130-BA66-41DF-AB28-1C1EB2D808AB}" dt="2023-01-14T01:47:30.547" v="838" actId="700"/>
          <ac:spMkLst>
            <pc:docMk/>
            <pc:sldMk cId="673185311" sldId="263"/>
            <ac:spMk id="3" creationId="{EDD675A0-BD70-A395-9627-06A0FF09AD8B}"/>
          </ac:spMkLst>
        </pc:spChg>
        <pc:spChg chg="del mod ord">
          <ac:chgData name="篠塚 致子" userId="b28ad0518d60b034" providerId="LiveId" clId="{F46EB130-BA66-41DF-AB28-1C1EB2D808AB}" dt="2023-01-14T01:47:30.547" v="838" actId="700"/>
          <ac:spMkLst>
            <pc:docMk/>
            <pc:sldMk cId="673185311" sldId="263"/>
            <ac:spMk id="4" creationId="{F34F6FEB-3D56-9B32-6B42-F3346F6625F8}"/>
          </ac:spMkLst>
        </pc:spChg>
        <pc:spChg chg="del">
          <ac:chgData name="篠塚 致子" userId="b28ad0518d60b034" providerId="LiveId" clId="{F46EB130-BA66-41DF-AB28-1C1EB2D808AB}" dt="2023-01-14T01:47:30.547" v="838" actId="700"/>
          <ac:spMkLst>
            <pc:docMk/>
            <pc:sldMk cId="673185311" sldId="263"/>
            <ac:spMk id="5" creationId="{C64BB805-0AFB-D012-7F38-CB4C29269397}"/>
          </ac:spMkLst>
        </pc:spChg>
        <pc:spChg chg="del">
          <ac:chgData name="篠塚 致子" userId="b28ad0518d60b034" providerId="LiveId" clId="{F46EB130-BA66-41DF-AB28-1C1EB2D808AB}" dt="2023-01-14T01:47:30.547" v="838" actId="700"/>
          <ac:spMkLst>
            <pc:docMk/>
            <pc:sldMk cId="673185311" sldId="263"/>
            <ac:spMk id="6" creationId="{E4B52890-A3FD-3CD4-FEE0-0B158C1389C6}"/>
          </ac:spMkLst>
        </pc:spChg>
        <pc:spChg chg="add mod ord">
          <ac:chgData name="篠塚 致子" userId="b28ad0518d60b034" providerId="LiveId" clId="{F46EB130-BA66-41DF-AB28-1C1EB2D808AB}" dt="2023-01-19T06:24:58.156" v="3296" actId="20577"/>
          <ac:spMkLst>
            <pc:docMk/>
            <pc:sldMk cId="673185311" sldId="263"/>
            <ac:spMk id="7" creationId="{87752256-16EF-CD57-0CC3-379A76EEB281}"/>
          </ac:spMkLst>
        </pc:spChg>
        <pc:spChg chg="add mod ord">
          <ac:chgData name="篠塚 致子" userId="b28ad0518d60b034" providerId="LiveId" clId="{F46EB130-BA66-41DF-AB28-1C1EB2D808AB}" dt="2023-01-19T06:22:17.819" v="3247" actId="20577"/>
          <ac:spMkLst>
            <pc:docMk/>
            <pc:sldMk cId="673185311" sldId="263"/>
            <ac:spMk id="8" creationId="{7596FA15-8CA7-428E-7A90-A834C6BC8166}"/>
          </ac:spMkLst>
        </pc:spChg>
        <pc:picChg chg="add del mod">
          <ac:chgData name="篠塚 致子" userId="b28ad0518d60b034" providerId="LiveId" clId="{F46EB130-BA66-41DF-AB28-1C1EB2D808AB}" dt="2023-01-19T05:56:53.511" v="2933" actId="478"/>
          <ac:picMkLst>
            <pc:docMk/>
            <pc:sldMk cId="673185311" sldId="263"/>
            <ac:picMk id="10" creationId="{A22702CC-35BB-E5CA-7130-3E8F3C7F3BCE}"/>
          </ac:picMkLst>
        </pc:picChg>
      </pc:sldChg>
      <pc:sldChg chg="modSp new add del mod">
        <pc:chgData name="篠塚 致子" userId="b28ad0518d60b034" providerId="LiveId" clId="{F46EB130-BA66-41DF-AB28-1C1EB2D808AB}" dt="2023-01-19T02:58:57.013" v="2839" actId="47"/>
        <pc:sldMkLst>
          <pc:docMk/>
          <pc:sldMk cId="198764920" sldId="264"/>
        </pc:sldMkLst>
        <pc:spChg chg="mod">
          <ac:chgData name="篠塚 致子" userId="b28ad0518d60b034" providerId="LiveId" clId="{F46EB130-BA66-41DF-AB28-1C1EB2D808AB}" dt="2023-01-14T02:11:57.371" v="1854" actId="6549"/>
          <ac:spMkLst>
            <pc:docMk/>
            <pc:sldMk cId="198764920" sldId="264"/>
            <ac:spMk id="2" creationId="{4289A378-F904-273C-42FD-81EA7F614566}"/>
          </ac:spMkLst>
        </pc:spChg>
      </pc:sldChg>
      <pc:sldChg chg="modSp new del mod">
        <pc:chgData name="篠塚 致子" userId="b28ad0518d60b034" providerId="LiveId" clId="{F46EB130-BA66-41DF-AB28-1C1EB2D808AB}" dt="2023-01-14T02:06:39.551" v="1543" actId="47"/>
        <pc:sldMkLst>
          <pc:docMk/>
          <pc:sldMk cId="3828341093" sldId="265"/>
        </pc:sldMkLst>
        <pc:spChg chg="mod">
          <ac:chgData name="篠塚 致子" userId="b28ad0518d60b034" providerId="LiveId" clId="{F46EB130-BA66-41DF-AB28-1C1EB2D808AB}" dt="2023-01-14T02:06:11.719" v="1539" actId="20577"/>
          <ac:spMkLst>
            <pc:docMk/>
            <pc:sldMk cId="3828341093" sldId="265"/>
            <ac:spMk id="2" creationId="{A39EDAC6-D5BB-E65E-58D5-6116DE9C2F15}"/>
          </ac:spMkLst>
        </pc:spChg>
      </pc:sldChg>
      <pc:sldChg chg="delSp modSp add mod ord">
        <pc:chgData name="篠塚 致子" userId="b28ad0518d60b034" providerId="LiveId" clId="{F46EB130-BA66-41DF-AB28-1C1EB2D808AB}" dt="2023-01-19T05:56:23.378" v="2932" actId="20577"/>
        <pc:sldMkLst>
          <pc:docMk/>
          <pc:sldMk cId="1031462831" sldId="266"/>
        </pc:sldMkLst>
        <pc:spChg chg="mod">
          <ac:chgData name="篠塚 致子" userId="b28ad0518d60b034" providerId="LiveId" clId="{F46EB130-BA66-41DF-AB28-1C1EB2D808AB}" dt="2023-01-14T02:06:46.104" v="1550" actId="20577"/>
          <ac:spMkLst>
            <pc:docMk/>
            <pc:sldMk cId="1031462831" sldId="266"/>
            <ac:spMk id="2" creationId="{9387216D-47DE-0D26-6680-0C4844F2D9C5}"/>
          </ac:spMkLst>
        </pc:spChg>
        <pc:spChg chg="mod">
          <ac:chgData name="篠塚 致子" userId="b28ad0518d60b034" providerId="LiveId" clId="{F46EB130-BA66-41DF-AB28-1C1EB2D808AB}" dt="2023-01-19T05:56:23.378" v="2932" actId="20577"/>
          <ac:spMkLst>
            <pc:docMk/>
            <pc:sldMk cId="1031462831" sldId="266"/>
            <ac:spMk id="3" creationId="{EC4133F0-F098-B877-E09E-E7805705A3D7}"/>
          </ac:spMkLst>
        </pc:spChg>
        <pc:picChg chg="del">
          <ac:chgData name="篠塚 致子" userId="b28ad0518d60b034" providerId="LiveId" clId="{F46EB130-BA66-41DF-AB28-1C1EB2D808AB}" dt="2023-01-14T02:06:57.704" v="1584" actId="478"/>
          <ac:picMkLst>
            <pc:docMk/>
            <pc:sldMk cId="1031462831" sldId="266"/>
            <ac:picMk id="9" creationId="{273FA835-FC93-4FF2-0FAF-CC194F3AE965}"/>
          </ac:picMkLst>
        </pc:picChg>
      </pc:sldChg>
      <pc:sldChg chg="addSp delSp modSp new mod">
        <pc:chgData name="篠塚 致子" userId="b28ad0518d60b034" providerId="LiveId" clId="{F46EB130-BA66-41DF-AB28-1C1EB2D808AB}" dt="2023-01-15T07:07:06.342" v="2627" actId="6549"/>
        <pc:sldMkLst>
          <pc:docMk/>
          <pc:sldMk cId="3771607021" sldId="267"/>
        </pc:sldMkLst>
        <pc:spChg chg="mod">
          <ac:chgData name="篠塚 致子" userId="b28ad0518d60b034" providerId="LiveId" clId="{F46EB130-BA66-41DF-AB28-1C1EB2D808AB}" dt="2023-01-15T03:49:12.216" v="2429" actId="6549"/>
          <ac:spMkLst>
            <pc:docMk/>
            <pc:sldMk cId="3771607021" sldId="267"/>
            <ac:spMk id="2" creationId="{80056CD5-053D-33D6-7C9F-DA686C38C639}"/>
          </ac:spMkLst>
        </pc:spChg>
        <pc:spChg chg="del">
          <ac:chgData name="篠塚 致子" userId="b28ad0518d60b034" providerId="LiveId" clId="{F46EB130-BA66-41DF-AB28-1C1EB2D808AB}" dt="2023-01-15T03:28:03.973" v="1925" actId="1032"/>
          <ac:spMkLst>
            <pc:docMk/>
            <pc:sldMk cId="3771607021" sldId="267"/>
            <ac:spMk id="3" creationId="{D3A8E050-E4C5-7008-4289-835993922AC2}"/>
          </ac:spMkLst>
        </pc:spChg>
        <pc:spChg chg="add del mod">
          <ac:chgData name="篠塚 致子" userId="b28ad0518d60b034" providerId="LiveId" clId="{F46EB130-BA66-41DF-AB28-1C1EB2D808AB}" dt="2023-01-15T03:29:44.863" v="1978" actId="3680"/>
          <ac:spMkLst>
            <pc:docMk/>
            <pc:sldMk cId="3771607021" sldId="267"/>
            <ac:spMk id="8" creationId="{848B67A2-0239-38B6-9D8A-CA23E9548791}"/>
          </ac:spMkLst>
        </pc:spChg>
        <pc:graphicFrameChg chg="add del mod modGraphic">
          <ac:chgData name="篠塚 致子" userId="b28ad0518d60b034" providerId="LiveId" clId="{F46EB130-BA66-41DF-AB28-1C1EB2D808AB}" dt="2023-01-15T03:29:22.580" v="1977" actId="478"/>
          <ac:graphicFrameMkLst>
            <pc:docMk/>
            <pc:sldMk cId="3771607021" sldId="267"/>
            <ac:graphicFrameMk id="6" creationId="{C278E636-0509-C5BD-023E-D45E0E893002}"/>
          </ac:graphicFrameMkLst>
        </pc:graphicFrameChg>
        <pc:graphicFrameChg chg="add mod ord modGraphic">
          <ac:chgData name="篠塚 致子" userId="b28ad0518d60b034" providerId="LiveId" clId="{F46EB130-BA66-41DF-AB28-1C1EB2D808AB}" dt="2023-01-15T07:07:06.342" v="2627" actId="6549"/>
          <ac:graphicFrameMkLst>
            <pc:docMk/>
            <pc:sldMk cId="3771607021" sldId="267"/>
            <ac:graphicFrameMk id="9" creationId="{1032D283-9E22-5DF0-3AB9-58E0C101821E}"/>
          </ac:graphicFrameMkLst>
        </pc:graphicFrameChg>
      </pc:sldChg>
      <pc:sldChg chg="addSp delSp modSp new del mod setBg modClrScheme chgLayout">
        <pc:chgData name="篠塚 致子" userId="b28ad0518d60b034" providerId="LiveId" clId="{F46EB130-BA66-41DF-AB28-1C1EB2D808AB}" dt="2023-01-19T02:30:30.428" v="2738" actId="47"/>
        <pc:sldMkLst>
          <pc:docMk/>
          <pc:sldMk cId="1932781799" sldId="268"/>
        </pc:sldMkLst>
        <pc:spChg chg="del">
          <ac:chgData name="篠塚 致子" userId="b28ad0518d60b034" providerId="LiveId" clId="{F46EB130-BA66-41DF-AB28-1C1EB2D808AB}" dt="2023-01-15T07:12:20.573" v="2645" actId="700"/>
          <ac:spMkLst>
            <pc:docMk/>
            <pc:sldMk cId="1932781799" sldId="268"/>
            <ac:spMk id="2" creationId="{4FF5E7C6-E105-33F3-EBA3-A970EB0C5562}"/>
          </ac:spMkLst>
        </pc:spChg>
        <pc:spChg chg="del">
          <ac:chgData name="篠塚 致子" userId="b28ad0518d60b034" providerId="LiveId" clId="{F46EB130-BA66-41DF-AB28-1C1EB2D808AB}" dt="2023-01-15T07:12:20.573" v="2645" actId="700"/>
          <ac:spMkLst>
            <pc:docMk/>
            <pc:sldMk cId="1932781799" sldId="268"/>
            <ac:spMk id="3" creationId="{C8BDA46F-6872-AFD6-FE44-75B3C823F0A9}"/>
          </ac:spMkLst>
        </pc:spChg>
        <pc:spChg chg="add">
          <ac:chgData name="篠塚 致子" userId="b28ad0518d60b034" providerId="LiveId" clId="{F46EB130-BA66-41DF-AB28-1C1EB2D808AB}" dt="2023-01-15T07:12:24.207" v="2647" actId="26606"/>
          <ac:spMkLst>
            <pc:docMk/>
            <pc:sldMk cId="1932781799" sldId="268"/>
            <ac:spMk id="11" creationId="{42A4FC2C-047E-45A5-965D-8E1E3BF09BC6}"/>
          </ac:spMkLst>
        </pc:spChg>
        <pc:picChg chg="add del">
          <ac:chgData name="篠塚 致子" userId="b28ad0518d60b034" providerId="LiveId" clId="{F46EB130-BA66-41DF-AB28-1C1EB2D808AB}" dt="2023-01-15T07:12:11.606" v="2644" actId="22"/>
          <ac:picMkLst>
            <pc:docMk/>
            <pc:sldMk cId="1932781799" sldId="268"/>
            <ac:picMk id="5" creationId="{7F3E6832-4054-8A45-6C88-F3E21C821C39}"/>
          </ac:picMkLst>
        </pc:picChg>
        <pc:picChg chg="add mod">
          <ac:chgData name="篠塚 致子" userId="b28ad0518d60b034" providerId="LiveId" clId="{F46EB130-BA66-41DF-AB28-1C1EB2D808AB}" dt="2023-01-15T07:12:26.786" v="2648" actId="27614"/>
          <ac:picMkLst>
            <pc:docMk/>
            <pc:sldMk cId="1932781799" sldId="268"/>
            <ac:picMk id="6" creationId="{D0DD9492-57AD-8C94-2ADB-2DDBD15900E1}"/>
          </ac:picMkLst>
        </pc:picChg>
      </pc:sldChg>
      <pc:sldChg chg="modSp add del">
        <pc:chgData name="篠塚 致子" userId="b28ad0518d60b034" providerId="LiveId" clId="{F46EB130-BA66-41DF-AB28-1C1EB2D808AB}" dt="2023-01-15T03:55:56.298" v="2525" actId="47"/>
        <pc:sldMkLst>
          <pc:docMk/>
          <pc:sldMk cId="1986549973" sldId="268"/>
        </pc:sldMkLst>
        <pc:spChg chg="mod">
          <ac:chgData name="篠塚 致子" userId="b28ad0518d60b034" providerId="LiveId" clId="{F46EB130-BA66-41DF-AB28-1C1EB2D808AB}" dt="2023-01-15T03:49:46.174" v="2456" actId="20577"/>
          <ac:spMkLst>
            <pc:docMk/>
            <pc:sldMk cId="1986549973" sldId="268"/>
            <ac:spMk id="2" creationId="{BA3838AD-B731-7CAB-6EB3-BD0E1F78D694}"/>
          </ac:spMkLst>
        </pc:spChg>
      </pc:sldChg>
      <pc:sldChg chg="addSp delSp modSp new del mod setBg">
        <pc:chgData name="篠塚 致子" userId="b28ad0518d60b034" providerId="LiveId" clId="{F46EB130-BA66-41DF-AB28-1C1EB2D808AB}" dt="2023-01-19T02:30:31.517" v="2739" actId="47"/>
        <pc:sldMkLst>
          <pc:docMk/>
          <pc:sldMk cId="371064578" sldId="269"/>
        </pc:sldMkLst>
        <pc:spChg chg="add del">
          <ac:chgData name="篠塚 致子" userId="b28ad0518d60b034" providerId="LiveId" clId="{F46EB130-BA66-41DF-AB28-1C1EB2D808AB}" dt="2023-01-15T07:14:37.717" v="2668" actId="26606"/>
          <ac:spMkLst>
            <pc:docMk/>
            <pc:sldMk cId="371064578" sldId="269"/>
            <ac:spMk id="8" creationId="{42A4FC2C-047E-45A5-965D-8E1E3BF09BC6}"/>
          </ac:spMkLst>
        </pc:spChg>
        <pc:spChg chg="add">
          <ac:chgData name="篠塚 致子" userId="b28ad0518d60b034" providerId="LiveId" clId="{F46EB130-BA66-41DF-AB28-1C1EB2D808AB}" dt="2023-01-15T07:14:37.717" v="2668" actId="26606"/>
          <ac:spMkLst>
            <pc:docMk/>
            <pc:sldMk cId="371064578" sldId="269"/>
            <ac:spMk id="13" creationId="{42A4FC2C-047E-45A5-965D-8E1E3BF09BC6}"/>
          </ac:spMkLst>
        </pc:spChg>
        <pc:picChg chg="add del mod">
          <ac:chgData name="篠塚 致子" userId="b28ad0518d60b034" providerId="LiveId" clId="{F46EB130-BA66-41DF-AB28-1C1EB2D808AB}" dt="2023-01-15T07:14:09.617" v="2664" actId="478"/>
          <ac:picMkLst>
            <pc:docMk/>
            <pc:sldMk cId="371064578" sldId="269"/>
            <ac:picMk id="3" creationId="{A2C470E2-EF65-DD63-E340-5D305B965627}"/>
          </ac:picMkLst>
        </pc:picChg>
        <pc:picChg chg="add mod">
          <ac:chgData name="篠塚 致子" userId="b28ad0518d60b034" providerId="LiveId" clId="{F46EB130-BA66-41DF-AB28-1C1EB2D808AB}" dt="2023-01-15T07:14:37.717" v="2668" actId="26606"/>
          <ac:picMkLst>
            <pc:docMk/>
            <pc:sldMk cId="371064578" sldId="269"/>
            <ac:picMk id="5" creationId="{F2F23B93-05F0-84FD-8667-54E59A03CDB6}"/>
          </ac:picMkLst>
        </pc:picChg>
      </pc:sldChg>
      <pc:sldChg chg="delSp modSp del mod">
        <pc:chgData name="篠塚 致子" userId="b28ad0518d60b034" providerId="LiveId" clId="{F46EB130-BA66-41DF-AB28-1C1EB2D808AB}" dt="2023-01-19T06:14:58.687" v="3237" actId="1076"/>
        <pc:sldMkLst>
          <pc:docMk/>
          <pc:sldMk cId="1421220946" sldId="269"/>
        </pc:sldMkLst>
        <pc:spChg chg="mod">
          <ac:chgData name="篠塚 致子" userId="b28ad0518d60b034" providerId="LiveId" clId="{F46EB130-BA66-41DF-AB28-1C1EB2D808AB}" dt="2023-01-19T06:14:58.687" v="3237" actId="1076"/>
          <ac:spMkLst>
            <pc:docMk/>
            <pc:sldMk cId="1421220946" sldId="269"/>
            <ac:spMk id="2" creationId="{57A99BEE-B758-94AA-440A-90D01F5F448E}"/>
          </ac:spMkLst>
        </pc:spChg>
        <pc:spChg chg="del mod">
          <ac:chgData name="篠塚 致子" userId="b28ad0518d60b034" providerId="LiveId" clId="{F46EB130-BA66-41DF-AB28-1C1EB2D808AB}" dt="2023-01-19T06:14:53.291" v="3236" actId="478"/>
          <ac:spMkLst>
            <pc:docMk/>
            <pc:sldMk cId="1421220946" sldId="269"/>
            <ac:spMk id="5" creationId="{D126D991-A12B-10D4-39B2-F33613CDD5EB}"/>
          </ac:spMkLst>
        </pc:spChg>
        <pc:graphicFrameChg chg="mod modGraphic">
          <ac:chgData name="篠塚 致子" userId="b28ad0518d60b034" providerId="LiveId" clId="{F46EB130-BA66-41DF-AB28-1C1EB2D808AB}" dt="2023-01-19T06:14:35.671" v="3235" actId="20577"/>
          <ac:graphicFrameMkLst>
            <pc:docMk/>
            <pc:sldMk cId="1421220946" sldId="269"/>
            <ac:graphicFrameMk id="4" creationId="{02F24470-3818-F15F-14C1-E181CF950260}"/>
          </ac:graphicFrameMkLst>
        </pc:graphicFrameChg>
      </pc:sldChg>
      <pc:sldChg chg="addSp modSp new del mod setBg">
        <pc:chgData name="篠塚 致子" userId="b28ad0518d60b034" providerId="LiveId" clId="{F46EB130-BA66-41DF-AB28-1C1EB2D808AB}" dt="2023-01-19T02:30:32.070" v="2740" actId="47"/>
        <pc:sldMkLst>
          <pc:docMk/>
          <pc:sldMk cId="3732825371" sldId="270"/>
        </pc:sldMkLst>
        <pc:spChg chg="add">
          <ac:chgData name="篠塚 致子" userId="b28ad0518d60b034" providerId="LiveId" clId="{F46EB130-BA66-41DF-AB28-1C1EB2D808AB}" dt="2023-01-15T07:14:03.441" v="2663" actId="26606"/>
          <ac:spMkLst>
            <pc:docMk/>
            <pc:sldMk cId="3732825371" sldId="270"/>
            <ac:spMk id="8" creationId="{42A4FC2C-047E-45A5-965D-8E1E3BF09BC6}"/>
          </ac:spMkLst>
        </pc:spChg>
        <pc:picChg chg="add mod">
          <ac:chgData name="篠塚 致子" userId="b28ad0518d60b034" providerId="LiveId" clId="{F46EB130-BA66-41DF-AB28-1C1EB2D808AB}" dt="2023-01-15T07:14:03.441" v="2663" actId="26606"/>
          <ac:picMkLst>
            <pc:docMk/>
            <pc:sldMk cId="3732825371" sldId="270"/>
            <ac:picMk id="3" creationId="{68D01B91-0332-108B-5A4C-96A9B855BDA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ACB0E0-AB1C-0505-BD34-DD364E31A4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AFFD717-A791-B691-9C33-EF095D3ED4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C53BA8-0AC2-FEE1-0674-070E9821F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5695-F9B4-4B35-9E4E-3297402952CF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CA1565-9972-55AA-2358-9461582FA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6DBB96-5E4C-7E1F-C633-9A45A2D73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4998-436F-4D6D-8B1C-A740FF123F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1974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AA88E5-3E03-A677-1F38-9C58253D8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F55FC0A-7E81-B58D-990F-C116014B22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6C582B-F418-FDDB-53E5-943531D36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5695-F9B4-4B35-9E4E-3297402952CF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73FC74-4CAE-6B48-8909-B13047515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6D0E15-E82B-F76E-805E-F26577379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4998-436F-4D6D-8B1C-A740FF123F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9617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D6D7814-099B-9421-F62B-8FCE28020B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16717FC-0E63-F253-3620-01D6992CB2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646F3B-7DFE-939D-CADE-2412B0C4A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5695-F9B4-4B35-9E4E-3297402952CF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6C607C-3796-0A6D-D28B-047836227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ADA254-2DF8-A779-2E81-9E9D3AA27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4998-436F-4D6D-8B1C-A740FF123F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289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D94C66-2F4E-493E-CEBB-5085CADE5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697365D-043C-2D11-030E-0F9452B28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0EE475-DDBF-8BB3-A7C8-11F38AB9E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5695-F9B4-4B35-9E4E-3297402952CF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4B3B5ED-471A-BF86-AE7C-58FC3A137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7FD9BA-D3E5-15BE-2185-F6657FDB6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4998-436F-4D6D-8B1C-A740FF123F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9562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42403F-FE10-24C8-2C49-A15F3B960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3750DD-5A63-EAB1-1D11-BE330B87B7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79A59B-AADC-9D52-D36A-4AB1A165C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5695-F9B4-4B35-9E4E-3297402952CF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F8318D-3706-94A4-493B-63034EDFC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78595D-DACC-C961-8E31-FDCD28A08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4998-436F-4D6D-8B1C-A740FF123F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973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8E28D2-764C-8398-73DC-F1435070C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557691-A482-EA78-C5F6-05CD25294F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2030376-4625-4185-680E-E608CA1A72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2A4C77-F3AE-D3BA-2525-9AC8015C9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5695-F9B4-4B35-9E4E-3297402952CF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D290AF-A448-3D8E-0A83-3CB70EF5D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2E4C0D-68E5-7E26-EF33-BBA7B3F69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4998-436F-4D6D-8B1C-A740FF123F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596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50C46D-AD9C-D12E-77A3-6BD822C31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0A47C42-E46F-19A0-1381-BC2F8F63C8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8B96B85-6AF3-3FDC-2F07-8E9DFF50F9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56AADCC-FDF2-8F16-6A68-678A36574E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7ADE0EF-378C-510B-FB0A-889AD37D60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DF397E5-593D-4ADA-0FB1-7C5A2F5AB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5695-F9B4-4B35-9E4E-3297402952CF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2A35007-A631-30ED-DA8B-4C0DAF5EF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58F12A8-003D-713C-FB00-25C4BE0CF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4998-436F-4D6D-8B1C-A740FF123F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396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D94F8E-DCE2-EE4D-7CDE-55BDEC23E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A0BFA52-D589-003E-0F9C-E109F60C9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5695-F9B4-4B35-9E4E-3297402952CF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4BE0D6C-B41B-01F6-63D0-0B78BC0DE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B62813E-1EB5-6210-5481-13FDD41B5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4998-436F-4D6D-8B1C-A740FF123F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507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BC203E3-81BC-9FA5-6B72-1DDB85DED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5695-F9B4-4B35-9E4E-3297402952CF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105330E-8B14-A031-D7EE-E405B0F4D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299D2C1-1E97-7ED8-928F-BECC684B9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4998-436F-4D6D-8B1C-A740FF123F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3240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59E43D-398C-4A89-5D88-A059F1985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FA025A-4100-4EE4-6265-6A6CD649B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E370022-15CC-09ED-3CEA-9363452527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84B84A7-3A85-5E1C-C60B-55EBD5278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5695-F9B4-4B35-9E4E-3297402952CF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F807779-665A-C819-2797-49179DEB4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6AF72C9-436E-C862-9F30-7004A2542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4998-436F-4D6D-8B1C-A740FF123F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7322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5A9312-1E44-4D2E-DCEA-6010AD117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9315304-1F81-C3EE-A643-89EB069177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BED460D-63D7-0BA8-626B-4DA0DCFB09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BF87778-C8D8-9346-E64A-8203DFDA3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5695-F9B4-4B35-9E4E-3297402952CF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188EBEA-C2B3-1209-53E0-B7202939B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8812695-5F58-48F0-181F-95272B3D2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4998-436F-4D6D-8B1C-A740FF123F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6810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DEDC0CF-1D00-C0CE-8122-505B3CE7F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FEE948-A7FB-696F-9513-F8B1CE47B5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E48C4E-9AB2-B629-EB3D-143AA41212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15695-F9B4-4B35-9E4E-3297402952CF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5B6488-A752-E5F4-EF53-0166C193A7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93EFD5-E4F9-5E95-2304-96D4ECAC91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74998-436F-4D6D-8B1C-A740FF123F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36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5D10A1A0-9AA0-C8C3-1158-C66CD7504F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住生活</a:t>
            </a:r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A818481A-1212-746D-EE42-FDF4AF5927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住居の機能と和式</a:t>
            </a:r>
            <a:r>
              <a:rPr lang="en-US" altLang="ja-JP" dirty="0"/>
              <a:t>/</a:t>
            </a:r>
            <a:r>
              <a:rPr lang="ja-JP" altLang="en-US"/>
              <a:t>洋式の住まい方</a:t>
            </a:r>
          </a:p>
        </p:txBody>
      </p:sp>
    </p:spTree>
    <p:extLst>
      <p:ext uri="{BB962C8B-B14F-4D97-AF65-F5344CB8AC3E}">
        <p14:creationId xmlns:p14="http://schemas.microsoft.com/office/powerpoint/2010/main" val="2075702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056CD5-053D-33D6-7C9F-DA686C38C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自分や家族の生活行為を振り返る</a:t>
            </a:r>
          </a:p>
        </p:txBody>
      </p:sp>
      <p:graphicFrame>
        <p:nvGraphicFramePr>
          <p:cNvPr id="9" name="表 9">
            <a:extLst>
              <a:ext uri="{FF2B5EF4-FFF2-40B4-BE49-F238E27FC236}">
                <a16:creationId xmlns:a16="http://schemas.microsoft.com/office/drawing/2014/main" id="{1032D283-9E22-5DF0-3AB9-58E0C10182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401594"/>
              </p:ext>
            </p:extLst>
          </p:nvPr>
        </p:nvGraphicFramePr>
        <p:xfrm>
          <a:off x="838200" y="1825625"/>
          <a:ext cx="9893190" cy="441644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80429">
                  <a:extLst>
                    <a:ext uri="{9D8B030D-6E8A-4147-A177-3AD203B41FA5}">
                      <a16:colId xmlns:a16="http://schemas.microsoft.com/office/drawing/2014/main" val="1201470114"/>
                    </a:ext>
                  </a:extLst>
                </a:gridCol>
                <a:gridCol w="2165781">
                  <a:extLst>
                    <a:ext uri="{9D8B030D-6E8A-4147-A177-3AD203B41FA5}">
                      <a16:colId xmlns:a16="http://schemas.microsoft.com/office/drawing/2014/main" val="763197556"/>
                    </a:ext>
                  </a:extLst>
                </a:gridCol>
                <a:gridCol w="2418080">
                  <a:extLst>
                    <a:ext uri="{9D8B030D-6E8A-4147-A177-3AD203B41FA5}">
                      <a16:colId xmlns:a16="http://schemas.microsoft.com/office/drawing/2014/main" val="3232537109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426779943"/>
                    </a:ext>
                  </a:extLst>
                </a:gridCol>
              </a:tblGrid>
              <a:tr h="538013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個人生活の空間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共同生活の空間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共同生活の空間</a:t>
                      </a:r>
                    </a:p>
                    <a:p>
                      <a:pPr algn="ctr"/>
                      <a:endParaRPr kumimoji="1" lang="ja-JP" alt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4682272"/>
                  </a:ext>
                </a:extLst>
              </a:tr>
              <a:tr h="1661498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□　勉強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□　スマホ</a:t>
                      </a:r>
                      <a:r>
                        <a:rPr kumimoji="1" lang="en-US" altLang="ja-JP" sz="2400" dirty="0"/>
                        <a:t>/PC</a:t>
                      </a:r>
                    </a:p>
                    <a:p>
                      <a:r>
                        <a:rPr kumimoji="1" lang="ja-JP" altLang="en-US" sz="2400" dirty="0"/>
                        <a:t>□　ゲーム</a:t>
                      </a:r>
                      <a:r>
                        <a:rPr kumimoji="1" lang="en-US" altLang="ja-JP" sz="2400" dirty="0"/>
                        <a:t>/</a:t>
                      </a:r>
                      <a:r>
                        <a:rPr kumimoji="1" lang="ja-JP" altLang="en-US" sz="2400" dirty="0"/>
                        <a:t>遊び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□　睡眠</a:t>
                      </a:r>
                      <a:endParaRPr kumimoji="1" lang="en-US" altLang="ja-JP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□　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□　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□　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□　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□　会話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□　食事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□　休養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□　テレビ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　</a:t>
                      </a:r>
                      <a:endParaRPr kumimoji="1" lang="en-US" altLang="ja-JP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　</a:t>
                      </a:r>
                      <a:endParaRPr kumimoji="1" lang="en-US" altLang="ja-JP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　</a:t>
                      </a:r>
                      <a:endParaRPr kumimoji="1" lang="en-US" altLang="ja-JP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　</a:t>
                      </a:r>
                      <a:endParaRPr kumimoji="1" lang="ja-JP" altLang="en-US" sz="24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53975606"/>
                  </a:ext>
                </a:extLst>
              </a:tr>
              <a:tr h="5554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生理・衛生の空間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8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家事作業の空間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9392342"/>
                  </a:ext>
                </a:extLst>
              </a:tr>
              <a:tr h="1661498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□　入浴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□　排泄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□　洗顔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□　手洗い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　</a:t>
                      </a:r>
                      <a:endParaRPr kumimoji="1" lang="en-US" altLang="ja-JP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　</a:t>
                      </a:r>
                      <a:endParaRPr kumimoji="1" lang="en-US" altLang="ja-JP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　</a:t>
                      </a:r>
                      <a:endParaRPr kumimoji="1" lang="en-US" altLang="ja-JP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　</a:t>
                      </a:r>
                      <a:endParaRPr kumimoji="1" lang="ja-JP" altLang="en-US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□　料理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□　洗濯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□　アイロン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□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　</a:t>
                      </a:r>
                      <a:endParaRPr kumimoji="1" lang="en-US" altLang="ja-JP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　</a:t>
                      </a:r>
                      <a:endParaRPr kumimoji="1" lang="en-US" altLang="ja-JP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　</a:t>
                      </a:r>
                      <a:endParaRPr kumimoji="1" lang="en-US" altLang="ja-JP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□　</a:t>
                      </a:r>
                      <a:endParaRPr kumimoji="1" lang="ja-JP" altLang="en-US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862917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1607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87216D-47DE-0D26-6680-0C4844F2D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住居の基本的な機能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C4133F0-F098-B877-E09E-E7805705A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28230" cy="4368141"/>
          </a:xfrm>
        </p:spPr>
        <p:txBody>
          <a:bodyPr>
            <a:normAutofit/>
          </a:bodyPr>
          <a:lstStyle/>
          <a:p>
            <a:r>
              <a:rPr lang="ja-JP" altLang="en-US" dirty="0"/>
              <a:t>心身の安らぎと健康を維持する働き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子どもが育つ基盤としての働き</a:t>
            </a:r>
            <a:endParaRPr lang="en-US" altLang="ja-JP" dirty="0"/>
          </a:p>
          <a:p>
            <a:endParaRPr lang="en-US" altLang="ja-JP" dirty="0"/>
          </a:p>
          <a:p>
            <a:r>
              <a:rPr kumimoji="1" lang="ja-JP" altLang="en-US" dirty="0"/>
              <a:t>雨や風、暑さ・寒さなどの過酷な自然から人々を守る器としての働き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15776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A99BEE-B758-94AA-440A-90D01F5F4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452" y="406101"/>
            <a:ext cx="10515600" cy="1325563"/>
          </a:xfrm>
        </p:spPr>
        <p:txBody>
          <a:bodyPr/>
          <a:lstStyle/>
          <a:p>
            <a:r>
              <a:rPr kumimoji="1" lang="ja-JP" altLang="en-US" dirty="0"/>
              <a:t>いろいろな住まいを見てみよう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02F24470-3818-F15F-14C1-E181CF9502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3653729"/>
              </p:ext>
            </p:extLst>
          </p:nvPr>
        </p:nvGraphicFramePr>
        <p:xfrm>
          <a:off x="838198" y="1825624"/>
          <a:ext cx="10634934" cy="4422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17467">
                  <a:extLst>
                    <a:ext uri="{9D8B030D-6E8A-4147-A177-3AD203B41FA5}">
                      <a16:colId xmlns:a16="http://schemas.microsoft.com/office/drawing/2014/main" val="3801865369"/>
                    </a:ext>
                  </a:extLst>
                </a:gridCol>
                <a:gridCol w="5317467">
                  <a:extLst>
                    <a:ext uri="{9D8B030D-6E8A-4147-A177-3AD203B41FA5}">
                      <a16:colId xmlns:a16="http://schemas.microsoft.com/office/drawing/2014/main" val="1282707855"/>
                    </a:ext>
                  </a:extLst>
                </a:gridCol>
              </a:tblGrid>
              <a:tr h="81957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北海道の家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昭和の家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4760563"/>
                  </a:ext>
                </a:extLst>
              </a:tr>
              <a:tr h="3603204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洋式</a:t>
                      </a:r>
                      <a:endParaRPr kumimoji="1" lang="en-US" altLang="ja-JP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家具が多い</a:t>
                      </a:r>
                      <a:endParaRPr kumimoji="1" lang="en-US" altLang="ja-JP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部屋の使い方が決まっている</a:t>
                      </a:r>
                      <a:endParaRPr kumimoji="1" lang="en-US" altLang="ja-JP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部屋と部屋はドアで仕切られている</a:t>
                      </a:r>
                      <a:endParaRPr kumimoji="1" lang="en-US" altLang="ja-JP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クローゼットに収納する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和式</a:t>
                      </a:r>
                      <a:endParaRPr kumimoji="1" lang="en-US" altLang="ja-JP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家具が少ない</a:t>
                      </a:r>
                      <a:endParaRPr kumimoji="1" lang="en-US" altLang="ja-JP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部屋が多用途に使える</a:t>
                      </a:r>
                      <a:endParaRPr kumimoji="1" lang="en-US" altLang="ja-JP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ふすまや障子をあけると広い部屋になる</a:t>
                      </a:r>
                      <a:endParaRPr kumimoji="1" lang="en-US" altLang="ja-JP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押し入れに収納する　</a:t>
                      </a:r>
                      <a:endParaRPr kumimoji="1" lang="en-US" altLang="ja-JP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ja-JP" alt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畳がある</a:t>
                      </a:r>
                      <a:endParaRPr kumimoji="1" lang="en-US" altLang="ja-JP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955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1220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87752256-16EF-CD57-0CC3-379A76EEB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伝統的な住宅や住まい方の知恵</a:t>
            </a:r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7596FA15-8CA7-428E-7A90-A834C6BC81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462404" cy="4351338"/>
          </a:xfrm>
        </p:spPr>
        <p:txBody>
          <a:bodyPr>
            <a:normAutofit/>
          </a:bodyPr>
          <a:lstStyle/>
          <a:p>
            <a:r>
              <a:rPr lang="ja-JP" altLang="en-US" b="1" dirty="0"/>
              <a:t>部屋を自由に使うことができる</a:t>
            </a:r>
            <a:endParaRPr lang="en-US" altLang="ja-JP" b="1" dirty="0"/>
          </a:p>
          <a:p>
            <a:pPr lvl="1"/>
            <a:r>
              <a:rPr lang="ja-JP" altLang="en-US" dirty="0"/>
              <a:t>例）座卓をしまい、布団を敷くと寝室になる</a:t>
            </a:r>
            <a:endParaRPr lang="en-US" altLang="ja-JP" dirty="0"/>
          </a:p>
          <a:p>
            <a:pPr lvl="1"/>
            <a:endParaRPr lang="en-US" altLang="ja-JP" dirty="0"/>
          </a:p>
          <a:p>
            <a:r>
              <a:rPr lang="ja-JP" altLang="en-US" b="1" dirty="0"/>
              <a:t>ふすまや障子を開くと広い空間ができる</a:t>
            </a:r>
            <a:endParaRPr lang="en-US" altLang="ja-JP" b="1" dirty="0"/>
          </a:p>
          <a:p>
            <a:pPr lvl="1"/>
            <a:r>
              <a:rPr lang="ja-JP" altLang="en-US" dirty="0"/>
              <a:t>例）冠婚葬祭等の行事もできる</a:t>
            </a:r>
            <a:endParaRPr lang="en-US" altLang="ja-JP" dirty="0"/>
          </a:p>
          <a:p>
            <a:pPr lvl="1"/>
            <a:endParaRPr lang="en-US" altLang="ja-JP" dirty="0"/>
          </a:p>
          <a:p>
            <a:r>
              <a:rPr lang="ja-JP" altLang="en-US" b="1" dirty="0"/>
              <a:t>季節に合わせた住まい方ができる</a:t>
            </a:r>
            <a:endParaRPr lang="en-US" altLang="ja-JP" b="1" dirty="0"/>
          </a:p>
          <a:p>
            <a:pPr lvl="1"/>
            <a:r>
              <a:rPr lang="ja-JP" altLang="en-US" dirty="0"/>
              <a:t>建具などを変えて風通りを良くしたり、涼感を感じたりできる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73185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87216D-47DE-0D26-6680-0C4844F2D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まとめ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C4133F0-F098-B877-E09E-E7805705A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16715"/>
          </a:xfrm>
        </p:spPr>
        <p:txBody>
          <a:bodyPr>
            <a:normAutofit/>
          </a:bodyPr>
          <a:lstStyle/>
          <a:p>
            <a:r>
              <a:rPr kumimoji="1" lang="ja-JP" altLang="en-US" b="1" dirty="0"/>
              <a:t>住居の基本的な機能</a:t>
            </a:r>
            <a:endParaRPr kumimoji="1" lang="en-US" altLang="ja-JP" b="1" dirty="0"/>
          </a:p>
          <a:p>
            <a:pPr lvl="1"/>
            <a:r>
              <a:rPr kumimoji="1" lang="ja-JP" altLang="en-US" dirty="0"/>
              <a:t>雨や風、暑さ・寒さなどの過酷な自然から人々を守る器としての働き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心身の安らぎと健康を維持する働き</a:t>
            </a:r>
            <a:endParaRPr kumimoji="1" lang="en-US" altLang="ja-JP" dirty="0"/>
          </a:p>
          <a:p>
            <a:pPr lvl="1"/>
            <a:r>
              <a:rPr lang="ja-JP" altLang="en-US" dirty="0"/>
              <a:t>子どもが育つ基盤としての働き</a:t>
            </a:r>
            <a:endParaRPr lang="en-US" altLang="ja-JP" dirty="0"/>
          </a:p>
          <a:p>
            <a:pPr lvl="1"/>
            <a:endParaRPr lang="en-US" altLang="ja-JP" dirty="0"/>
          </a:p>
          <a:p>
            <a:r>
              <a:rPr lang="ja-JP" altLang="en-US" b="1" dirty="0"/>
              <a:t>住居の基本的な機能を果たすための空間</a:t>
            </a:r>
            <a:endParaRPr lang="en-US" altLang="ja-JP" b="1" dirty="0"/>
          </a:p>
          <a:p>
            <a:pPr lvl="1"/>
            <a:r>
              <a:rPr lang="ja-JP" altLang="en-US" dirty="0"/>
              <a:t>個人生活の空間　　共同生活の空間</a:t>
            </a:r>
            <a:endParaRPr lang="en-US" altLang="ja-JP" dirty="0"/>
          </a:p>
          <a:p>
            <a:pPr lvl="1"/>
            <a:r>
              <a:rPr lang="ja-JP" altLang="en-US" dirty="0"/>
              <a:t>家事作業の空間　　生理・衛生の空間</a:t>
            </a:r>
            <a:endParaRPr lang="en-US" altLang="ja-JP" dirty="0"/>
          </a:p>
          <a:p>
            <a:pPr lvl="1"/>
            <a:endParaRPr lang="en-US" altLang="ja-JP" dirty="0"/>
          </a:p>
          <a:p>
            <a:r>
              <a:rPr lang="ja-JP" altLang="en-US" b="1" dirty="0"/>
              <a:t>現代の住まいに受け継がれる「座式」の住まい方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31462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</TotalTime>
  <Words>338</Words>
  <Application>Microsoft Office PowerPoint</Application>
  <PresentationFormat>ワイド画面</PresentationFormat>
  <Paragraphs>79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游ゴシック</vt:lpstr>
      <vt:lpstr>游ゴシック Light</vt:lpstr>
      <vt:lpstr>Arial</vt:lpstr>
      <vt:lpstr>Office テーマ</vt:lpstr>
      <vt:lpstr>住生活</vt:lpstr>
      <vt:lpstr>自分や家族の生活行為を振り返る</vt:lpstr>
      <vt:lpstr>住居の基本的な機能</vt:lpstr>
      <vt:lpstr>いろいろな住まいを見てみよう</vt:lpstr>
      <vt:lpstr>伝統的な住宅や住まい方の知恵</vt:lpstr>
      <vt:lpstr>まとめ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住生活</dc:title>
  <dc:creator>篠塚 致子</dc:creator>
  <cp:lastModifiedBy>篠塚 致子</cp:lastModifiedBy>
  <cp:revision>1</cp:revision>
  <dcterms:created xsi:type="dcterms:W3CDTF">2023-01-13T02:12:04Z</dcterms:created>
  <dcterms:modified xsi:type="dcterms:W3CDTF">2023-02-17T05:21:55Z</dcterms:modified>
</cp:coreProperties>
</file>