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73" r:id="rId2"/>
    <p:sldId id="272" r:id="rId3"/>
    <p:sldId id="269" r:id="rId4"/>
    <p:sldId id="270" r:id="rId5"/>
    <p:sldId id="268" r:id="rId6"/>
    <p:sldId id="271" r:id="rId7"/>
  </p:sldIdLst>
  <p:sldSz cx="12190413" cy="6859588"/>
  <p:notesSz cx="6858000" cy="9144000"/>
  <p:defaultTextStyle>
    <a:defPPr>
      <a:defRPr lang="ja-JP"/>
    </a:defPPr>
    <a:lvl1pPr marL="0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D1C5"/>
    <a:srgbClr val="C79B6C"/>
    <a:srgbClr val="946838"/>
    <a:srgbClr val="A1713D"/>
    <a:srgbClr val="E4D0BA"/>
    <a:srgbClr val="F8F2EC"/>
    <a:srgbClr val="BF8E59"/>
    <a:srgbClr val="C39461"/>
    <a:srgbClr val="C2925E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6" autoAdjust="0"/>
  </p:normalViewPr>
  <p:slideViewPr>
    <p:cSldViewPr>
      <p:cViewPr varScale="1">
        <p:scale>
          <a:sx n="91" d="100"/>
          <a:sy n="91" d="100"/>
        </p:scale>
        <p:origin x="96" y="204"/>
      </p:cViewPr>
      <p:guideLst>
        <p:guide orient="horz" pos="216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2748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DD5C93E9-13A9-19C3-2048-E91BA04884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0FC1D3B-844F-8D7F-D7A2-AB0556D3DC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9D45C9-EAE0-47B1-A557-BD19786A5BFC}" type="datetimeFigureOut">
              <a:rPr kumimoji="1" lang="ja-JP" altLang="en-US" smtClean="0"/>
              <a:t>2022/8/23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070437E-DF74-4AEC-8BE4-2E630DD5CE9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2753F19-71D1-8C17-B45D-181F9902C8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97820F-1AA5-4BB3-96A2-DCD2C09E66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249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58490-50BF-4266-BF49-D52A97FA0D7D}" type="datetimeFigureOut">
              <a:rPr kumimoji="1" lang="ja-JP" altLang="en-US" smtClean="0"/>
              <a:t>2022/8/23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1BF6-6FAA-431A-B4ED-BD6EE33FA00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880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kumimoji="1"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C3C00F5-6C67-0E86-91B8-442114139D2A}"/>
              </a:ext>
            </a:extLst>
          </p:cNvPr>
          <p:cNvSpPr/>
          <p:nvPr userDrawn="1"/>
        </p:nvSpPr>
        <p:spPr>
          <a:xfrm>
            <a:off x="0" y="2496397"/>
            <a:ext cx="12190412" cy="136988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図プレースホルダー 8">
            <a:extLst>
              <a:ext uri="{FF2B5EF4-FFF2-40B4-BE49-F238E27FC236}">
                <a16:creationId xmlns:a16="http://schemas.microsoft.com/office/drawing/2014/main" id="{D69BC2C7-2195-7518-F89D-6D8D52BB38C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20479" y="508642"/>
            <a:ext cx="4920009" cy="5801472"/>
          </a:xfrm>
          <a:prstGeom prst="rect">
            <a:avLst/>
          </a:prstGeom>
          <a:effectLst>
            <a:outerShdw blurRad="431800" dist="50800" dir="6840000" sx="45000" sy="45000" algn="ctr" rotWithShape="0">
              <a:srgbClr val="000000">
                <a:alpha val="95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1" lang="ja-JP" altLang="en-US" dirty="0"/>
              <a:t>パース</a:t>
            </a:r>
            <a:endParaRPr kumimoji="1" lang="en-US" altLang="ja-JP" dirty="0"/>
          </a:p>
        </p:txBody>
      </p:sp>
      <p:sp>
        <p:nvSpPr>
          <p:cNvPr id="7" name="テキスト プレースホルダー 3">
            <a:extLst>
              <a:ext uri="{FF2B5EF4-FFF2-40B4-BE49-F238E27FC236}">
                <a16:creationId xmlns:a16="http://schemas.microsoft.com/office/drawing/2014/main" id="{3A9A9147-BE79-16E7-F967-899C5B67DE7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157623" y="4030134"/>
            <a:ext cx="3515655" cy="40777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〇〇株式会社</a:t>
            </a:r>
          </a:p>
        </p:txBody>
      </p:sp>
      <p:sp>
        <p:nvSpPr>
          <p:cNvPr id="8" name="タイトル プレースホルダー 1">
            <a:extLst>
              <a:ext uri="{FF2B5EF4-FFF2-40B4-BE49-F238E27FC236}">
                <a16:creationId xmlns:a16="http://schemas.microsoft.com/office/drawing/2014/main" id="{B7761FF6-3398-828C-A894-E2AF6021F5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18671" y="2598997"/>
            <a:ext cx="5593558" cy="1164680"/>
          </a:xfrm>
          <a:prstGeom prst="rect">
            <a:avLst/>
          </a:prstGeom>
          <a:noFill/>
        </p:spPr>
        <p:txBody>
          <a:bodyPr vert="horz" lIns="108850" tIns="54425" rIns="108850" bIns="54425" rtlCol="0" anchor="ctr">
            <a:normAutofit/>
          </a:bodyPr>
          <a:lstStyle>
            <a:lvl1pPr algn="ctr">
              <a:defRPr sz="2000" b="1" spc="600">
                <a:solidFill>
                  <a:schemeClr val="bg1"/>
                </a:solidFill>
                <a:latin typeface="ヒラギノUD明朝 Std W4" panose="02020400000000000000" pitchFamily="18" charset="-128"/>
                <a:ea typeface="ヒラギノUD明朝 Std W4" panose="02020400000000000000" pitchFamily="18" charset="-128"/>
              </a:defRPr>
            </a:lvl1pPr>
          </a:lstStyle>
          <a:p>
            <a:r>
              <a:rPr kumimoji="1" lang="ja-JP" altLang="en-US" dirty="0"/>
              <a:t>○○様邸</a:t>
            </a:r>
            <a:br>
              <a:rPr kumimoji="1" lang="en-US" altLang="ja-JP" dirty="0"/>
            </a:br>
            <a:r>
              <a:rPr kumimoji="1" lang="ja-JP" altLang="en-US" dirty="0"/>
              <a:t>計画ご提案書</a:t>
            </a:r>
          </a:p>
        </p:txBody>
      </p:sp>
      <p:sp>
        <p:nvSpPr>
          <p:cNvPr id="9" name="テキスト プレースホルダー 3">
            <a:extLst>
              <a:ext uri="{FF2B5EF4-FFF2-40B4-BE49-F238E27FC236}">
                <a16:creationId xmlns:a16="http://schemas.microsoft.com/office/drawing/2014/main" id="{7C0169C2-2753-1E02-116A-A5970232988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7623" y="1979195"/>
            <a:ext cx="3515655" cy="4054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dobe Garamond Pro Bold" panose="02020702060506020403" pitchFamily="18" charset="0"/>
                <a:ea typeface="UDタイポス58 Std R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68882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63E4D6-2087-B69F-EA0E-C05CA978BA26}"/>
              </a:ext>
            </a:extLst>
          </p:cNvPr>
          <p:cNvSpPr/>
          <p:nvPr userDrawn="1"/>
        </p:nvSpPr>
        <p:spPr>
          <a:xfrm>
            <a:off x="0" y="-1"/>
            <a:ext cx="12190412" cy="105353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1" name="図プレースホルダー 3"/>
          <p:cNvSpPr>
            <a:spLocks noGrp="1"/>
          </p:cNvSpPr>
          <p:nvPr>
            <p:ph type="pic" sz="quarter" idx="39" hasCustomPrompt="1"/>
          </p:nvPr>
        </p:nvSpPr>
        <p:spPr>
          <a:xfrm>
            <a:off x="4079032" y="1267241"/>
            <a:ext cx="7776864" cy="5402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12" name="テキスト プレースホルダー 2"/>
          <p:cNvSpPr>
            <a:spLocks noGrp="1"/>
          </p:cNvSpPr>
          <p:nvPr>
            <p:ph type="body" sz="quarter" idx="24" hasCustomPrompt="1"/>
          </p:nvPr>
        </p:nvSpPr>
        <p:spPr>
          <a:xfrm>
            <a:off x="334616" y="5590034"/>
            <a:ext cx="3571887" cy="1080120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4" hasCustomPrompt="1"/>
          </p:nvPr>
        </p:nvSpPr>
        <p:spPr>
          <a:xfrm>
            <a:off x="8399462" y="117426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〇〇様低計画ご提案書</a:t>
            </a:r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3938" y="65359"/>
            <a:ext cx="3718543" cy="85065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  <p:sp>
        <p:nvSpPr>
          <p:cNvPr id="22" name="テキスト プレースホルダー 4"/>
          <p:cNvSpPr>
            <a:spLocks noGrp="1"/>
          </p:cNvSpPr>
          <p:nvPr>
            <p:ph type="body" sz="quarter" idx="46" hasCustomPrompt="1"/>
          </p:nvPr>
        </p:nvSpPr>
        <p:spPr>
          <a:xfrm>
            <a:off x="334616" y="5085978"/>
            <a:ext cx="3600400" cy="432048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説明が入ります。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531EC62-76E0-DE7E-A948-D58B0D38B77F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334566" y="2205658"/>
            <a:ext cx="3600450" cy="27361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4B32A0-EFD9-02A0-B9D5-8D552DF2AE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99462" y="616189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○○年○月</a:t>
            </a:r>
          </a:p>
        </p:txBody>
      </p:sp>
    </p:spTree>
    <p:extLst>
      <p:ext uri="{BB962C8B-B14F-4D97-AF65-F5344CB8AC3E}">
        <p14:creationId xmlns:p14="http://schemas.microsoft.com/office/powerpoint/2010/main" val="373483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63E4D6-2087-B69F-EA0E-C05CA978BA26}"/>
              </a:ext>
            </a:extLst>
          </p:cNvPr>
          <p:cNvSpPr/>
          <p:nvPr userDrawn="1"/>
        </p:nvSpPr>
        <p:spPr>
          <a:xfrm>
            <a:off x="0" y="-1"/>
            <a:ext cx="12190412" cy="105353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4" hasCustomPrompt="1"/>
          </p:nvPr>
        </p:nvSpPr>
        <p:spPr>
          <a:xfrm>
            <a:off x="8399462" y="117426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〇〇様低計画ご提案書</a:t>
            </a:r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3938" y="65359"/>
            <a:ext cx="3718543" cy="85065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4B32A0-EFD9-02A0-B9D5-8D552DF2AE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99462" y="616189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○○年○月</a:t>
            </a:r>
          </a:p>
        </p:txBody>
      </p:sp>
      <p:sp>
        <p:nvSpPr>
          <p:cNvPr id="2" name="図プレースホルダー 3">
            <a:extLst>
              <a:ext uri="{FF2B5EF4-FFF2-40B4-BE49-F238E27FC236}">
                <a16:creationId xmlns:a16="http://schemas.microsoft.com/office/drawing/2014/main" id="{318FC3E4-9AFC-188F-05A0-40A91D41D47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66614" y="1197546"/>
            <a:ext cx="4680520" cy="44280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パースが入ります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7E3455C3-BBC2-E688-51D5-75C669667B5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66814" y="5734050"/>
            <a:ext cx="4680120" cy="936105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6" name="図プレースホルダー 3">
            <a:extLst>
              <a:ext uri="{FF2B5EF4-FFF2-40B4-BE49-F238E27FC236}">
                <a16:creationId xmlns:a16="http://schemas.microsoft.com/office/drawing/2014/main" id="{8D357AF3-D2EE-569A-1D57-AEC2AF0870C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5735166" y="1198073"/>
            <a:ext cx="3420000" cy="266376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パースが入ります</a:t>
            </a:r>
          </a:p>
        </p:txBody>
      </p:sp>
      <p:sp>
        <p:nvSpPr>
          <p:cNvPr id="7" name="テキスト プレースホルダー 2">
            <a:extLst>
              <a:ext uri="{FF2B5EF4-FFF2-40B4-BE49-F238E27FC236}">
                <a16:creationId xmlns:a16="http://schemas.microsoft.com/office/drawing/2014/main" id="{B4D18018-0446-95DE-B9EE-B5AA4F323CC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93373" y="1198073"/>
            <a:ext cx="2229977" cy="266376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10" name="図プレースホルダー 3">
            <a:extLst>
              <a:ext uri="{FF2B5EF4-FFF2-40B4-BE49-F238E27FC236}">
                <a16:creationId xmlns:a16="http://schemas.microsoft.com/office/drawing/2014/main" id="{093A5A04-D524-7537-CCB6-5C68E353557B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735166" y="3982836"/>
            <a:ext cx="3420000" cy="2663769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パースが入ります</a:t>
            </a:r>
          </a:p>
        </p:txBody>
      </p:sp>
      <p:sp>
        <p:nvSpPr>
          <p:cNvPr id="11" name="テキスト プレースホルダー 2">
            <a:extLst>
              <a:ext uri="{FF2B5EF4-FFF2-40B4-BE49-F238E27FC236}">
                <a16:creationId xmlns:a16="http://schemas.microsoft.com/office/drawing/2014/main" id="{551B002F-9D2F-3A8B-8AB0-76A1DC6DB14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9293373" y="3982836"/>
            <a:ext cx="2229977" cy="2663769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36183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63E4D6-2087-B69F-EA0E-C05CA978BA26}"/>
              </a:ext>
            </a:extLst>
          </p:cNvPr>
          <p:cNvSpPr/>
          <p:nvPr userDrawn="1"/>
        </p:nvSpPr>
        <p:spPr>
          <a:xfrm>
            <a:off x="0" y="-1"/>
            <a:ext cx="12190412" cy="105353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4" hasCustomPrompt="1"/>
          </p:nvPr>
        </p:nvSpPr>
        <p:spPr>
          <a:xfrm>
            <a:off x="8399462" y="117426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〇〇様低計画ご提案書</a:t>
            </a:r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3938" y="65359"/>
            <a:ext cx="3718543" cy="85065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4B32A0-EFD9-02A0-B9D5-8D552DF2AE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99462" y="616189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○○年○月</a:t>
            </a:r>
          </a:p>
        </p:txBody>
      </p:sp>
      <p:sp>
        <p:nvSpPr>
          <p:cNvPr id="3" name="図プレースホルダー 3">
            <a:extLst>
              <a:ext uri="{FF2B5EF4-FFF2-40B4-BE49-F238E27FC236}">
                <a16:creationId xmlns:a16="http://schemas.microsoft.com/office/drawing/2014/main" id="{615B71CB-C620-BAD4-666A-29ED3D87281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032763" y="1413570"/>
            <a:ext cx="4680520" cy="44280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パースが入ります</a:t>
            </a: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1EC4EDED-3125-363B-967B-29B5A67155D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32963" y="6382121"/>
            <a:ext cx="4680120" cy="576065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9" name="テキスト プレースホルダー 4">
            <a:extLst>
              <a:ext uri="{FF2B5EF4-FFF2-40B4-BE49-F238E27FC236}">
                <a16:creationId xmlns:a16="http://schemas.microsoft.com/office/drawing/2014/main" id="{E713EA37-7BE9-EFC8-38FB-A7F7879D60C9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1032763" y="5950239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説明が入ります。</a:t>
            </a:r>
          </a:p>
        </p:txBody>
      </p:sp>
      <p:sp>
        <p:nvSpPr>
          <p:cNvPr id="12" name="図プレースホルダー 3">
            <a:extLst>
              <a:ext uri="{FF2B5EF4-FFF2-40B4-BE49-F238E27FC236}">
                <a16:creationId xmlns:a16="http://schemas.microsoft.com/office/drawing/2014/main" id="{E18E8E37-4D59-C31D-2F98-B4735B08CDD5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6383238" y="1413570"/>
            <a:ext cx="4680520" cy="4428000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パースが入ります</a:t>
            </a:r>
          </a:p>
        </p:txBody>
      </p:sp>
      <p:sp>
        <p:nvSpPr>
          <p:cNvPr id="15" name="テキスト プレースホルダー 2">
            <a:extLst>
              <a:ext uri="{FF2B5EF4-FFF2-40B4-BE49-F238E27FC236}">
                <a16:creationId xmlns:a16="http://schemas.microsoft.com/office/drawing/2014/main" id="{17A4A820-1BF4-E2FC-76E5-DF9062019C4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383438" y="6382121"/>
            <a:ext cx="4680120" cy="576065"/>
          </a:xfrm>
          <a:prstGeom prst="rect">
            <a:avLst/>
          </a:prstGeom>
        </p:spPr>
        <p:txBody>
          <a:bodyPr/>
          <a:lstStyle>
            <a:lvl1pPr marL="0" marR="0" indent="0" algn="r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EF049EBA-58DE-2F6F-0FE8-D758D1AC926A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383238" y="5950239"/>
            <a:ext cx="4680520" cy="359875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説明が入ります。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957873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63E4D6-2087-B69F-EA0E-C05CA978BA26}"/>
              </a:ext>
            </a:extLst>
          </p:cNvPr>
          <p:cNvSpPr/>
          <p:nvPr userDrawn="1"/>
        </p:nvSpPr>
        <p:spPr>
          <a:xfrm>
            <a:off x="0" y="-1"/>
            <a:ext cx="12190412" cy="105353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4" hasCustomPrompt="1"/>
          </p:nvPr>
        </p:nvSpPr>
        <p:spPr>
          <a:xfrm>
            <a:off x="8399462" y="117426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〇〇様低計画ご提案書</a:t>
            </a:r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3938" y="65359"/>
            <a:ext cx="3718543" cy="85065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4B32A0-EFD9-02A0-B9D5-8D552DF2AE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99462" y="616189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○○年○月</a:t>
            </a:r>
          </a:p>
        </p:txBody>
      </p:sp>
      <p:sp>
        <p:nvSpPr>
          <p:cNvPr id="2" name="図プレースホルダー 7">
            <a:extLst>
              <a:ext uri="{FF2B5EF4-FFF2-40B4-BE49-F238E27FC236}">
                <a16:creationId xmlns:a16="http://schemas.microsoft.com/office/drawing/2014/main" id="{FF3B68E8-26E2-2601-D550-5C2DFB279BA5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910630" y="4509914"/>
            <a:ext cx="2500677" cy="2160240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74814C92-9B6C-9CEB-8D8A-EE9BB57184C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6291628" y="1838533"/>
            <a:ext cx="5112568" cy="2520280"/>
          </a:xfrm>
          <a:prstGeom prst="rect">
            <a:avLst/>
          </a:prstGeom>
        </p:spPr>
        <p:txBody>
          <a:bodyPr/>
          <a:lstStyle>
            <a:lvl1pPr marL="0" marR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>
                <a:solidFill>
                  <a:schemeClr val="tx1">
                    <a:lumMod val="85000"/>
                    <a:lumOff val="15000"/>
                  </a:schemeClr>
                </a:solidFill>
                <a:latin typeface="ヒラギノ角ゴ Std W3" panose="020B0300000000000000" pitchFamily="34" charset="-128"/>
                <a:ea typeface="ヒラギノ角ゴ Std W3" panose="020B0300000000000000" pitchFamily="34" charset="-128"/>
              </a:defRPr>
            </a:lvl1pPr>
          </a:lstStyle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dirty="0"/>
              <a:t>テキストが入ります。テキストが入ります。テキストが入ります。テキストが入ります。テキストが入ります。</a:t>
            </a:r>
          </a:p>
          <a:p>
            <a:pPr marL="0" marR="0" lvl="0" indent="0" algn="l" defTabSz="10885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dirty="0"/>
          </a:p>
        </p:txBody>
      </p:sp>
      <p:sp>
        <p:nvSpPr>
          <p:cNvPr id="6" name="図プレースホルダー 7">
            <a:extLst>
              <a:ext uri="{FF2B5EF4-FFF2-40B4-BE49-F238E27FC236}">
                <a16:creationId xmlns:a16="http://schemas.microsoft.com/office/drawing/2014/main" id="{3EE29C18-CD04-D782-676C-FB0D725209C0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910630" y="1190461"/>
            <a:ext cx="5236982" cy="3182523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7" name="図プレースホルダー 7">
            <a:extLst>
              <a:ext uri="{FF2B5EF4-FFF2-40B4-BE49-F238E27FC236}">
                <a16:creationId xmlns:a16="http://schemas.microsoft.com/office/drawing/2014/main" id="{D67D06E4-B755-D959-1EA5-5F91482662E8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579689" y="4509914"/>
            <a:ext cx="2500677" cy="2160240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10" name="図プレースホルダー 7">
            <a:extLst>
              <a:ext uri="{FF2B5EF4-FFF2-40B4-BE49-F238E27FC236}">
                <a16:creationId xmlns:a16="http://schemas.microsoft.com/office/drawing/2014/main" id="{02C230B3-D687-DBB9-007C-37B7D0B71A16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6236392" y="4509914"/>
            <a:ext cx="2500677" cy="2160240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11" name="図プレースホルダー 7">
            <a:extLst>
              <a:ext uri="{FF2B5EF4-FFF2-40B4-BE49-F238E27FC236}">
                <a16:creationId xmlns:a16="http://schemas.microsoft.com/office/drawing/2014/main" id="{39E767E6-D515-3218-01F7-17E97D1DE938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905451" y="4509914"/>
            <a:ext cx="2500677" cy="2160240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>
              <a:buNone/>
              <a:defRPr sz="2400"/>
            </a:lvl1pPr>
          </a:lstStyle>
          <a:p>
            <a:r>
              <a:rPr kumimoji="1" lang="ja-JP" altLang="en-US" dirty="0"/>
              <a:t>パース</a:t>
            </a:r>
          </a:p>
        </p:txBody>
      </p:sp>
      <p:sp>
        <p:nvSpPr>
          <p:cNvPr id="17" name="テキスト プレースホルダー 4">
            <a:extLst>
              <a:ext uri="{FF2B5EF4-FFF2-40B4-BE49-F238E27FC236}">
                <a16:creationId xmlns:a16="http://schemas.microsoft.com/office/drawing/2014/main" id="{5DC0AD03-3933-6B15-7886-9750CDC5E82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91628" y="1190461"/>
            <a:ext cx="5112568" cy="504056"/>
          </a:xfrm>
          <a:prstGeom prst="rect">
            <a:avLst/>
          </a:prstGeom>
        </p:spPr>
        <p:txBody>
          <a:bodyPr lIns="108850" tIns="54425" rIns="108850" bIns="54425"/>
          <a:lstStyle>
            <a:lvl1pPr marL="0" indent="0" algn="l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kumimoji="1" lang="ja-JP" altLang="en-US" dirty="0"/>
              <a:t>説明が入ります。</a:t>
            </a:r>
          </a:p>
        </p:txBody>
      </p:sp>
    </p:spTree>
    <p:extLst>
      <p:ext uri="{BB962C8B-B14F-4D97-AF65-F5344CB8AC3E}">
        <p14:creationId xmlns:p14="http://schemas.microsoft.com/office/powerpoint/2010/main" val="2541236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463E4D6-2087-B69F-EA0E-C05CA978BA26}"/>
              </a:ext>
            </a:extLst>
          </p:cNvPr>
          <p:cNvSpPr/>
          <p:nvPr userDrawn="1"/>
        </p:nvSpPr>
        <p:spPr>
          <a:xfrm>
            <a:off x="0" y="-1"/>
            <a:ext cx="12190412" cy="1053531"/>
          </a:xfrm>
          <a:prstGeom prst="rect">
            <a:avLst/>
          </a:prstGeom>
          <a:blipFill dpi="0" rotWithShape="1">
            <a:blip r:embed="rId2"/>
            <a:srcRect/>
            <a:tile tx="-184150" ty="-5905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テキスト プレースホルダー 3"/>
          <p:cNvSpPr>
            <a:spLocks noGrp="1"/>
          </p:cNvSpPr>
          <p:nvPr>
            <p:ph type="body" sz="quarter" idx="44" hasCustomPrompt="1"/>
          </p:nvPr>
        </p:nvSpPr>
        <p:spPr>
          <a:xfrm>
            <a:off x="8399462" y="117426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〇〇様低計画ご提案書</a:t>
            </a:r>
          </a:p>
        </p:txBody>
      </p:sp>
      <p:sp>
        <p:nvSpPr>
          <p:cNvPr id="20" name="テキスト プレースホルダー 3"/>
          <p:cNvSpPr>
            <a:spLocks noGrp="1"/>
          </p:cNvSpPr>
          <p:nvPr>
            <p:ph type="body" sz="quarter" idx="45" hasCustomPrompt="1"/>
          </p:nvPr>
        </p:nvSpPr>
        <p:spPr>
          <a:xfrm>
            <a:off x="83938" y="65359"/>
            <a:ext cx="3718543" cy="85065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 spc="3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pPr lvl="0"/>
            <a:r>
              <a:rPr kumimoji="1" lang="en-US" altLang="ja-JP" dirty="0"/>
              <a:t>FLOOR PLANNING</a:t>
            </a:r>
            <a:endParaRPr kumimoji="1" lang="ja-JP" altLang="en-US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4B32A0-EFD9-02A0-B9D5-8D552DF2AE2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399462" y="616189"/>
            <a:ext cx="3600000" cy="4077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600" b="0" spc="300">
                <a:solidFill>
                  <a:schemeClr val="bg1"/>
                </a:solidFill>
                <a:latin typeface="ヒラギノ角ゴ Std W6" pitchFamily="34" charset="-128"/>
                <a:ea typeface="ヒラギノ角ゴ Std W6" pitchFamily="34" charset="-128"/>
              </a:defRPr>
            </a:lvl1pPr>
          </a:lstStyle>
          <a:p>
            <a:pPr lvl="0"/>
            <a:r>
              <a:rPr kumimoji="1" lang="ja-JP" altLang="en-US" dirty="0"/>
              <a:t>○○年○月</a:t>
            </a:r>
          </a:p>
        </p:txBody>
      </p:sp>
      <p:sp>
        <p:nvSpPr>
          <p:cNvPr id="3" name="テキスト プレースホルダー 15">
            <a:extLst>
              <a:ext uri="{FF2B5EF4-FFF2-40B4-BE49-F238E27FC236}">
                <a16:creationId xmlns:a16="http://schemas.microsoft.com/office/drawing/2014/main" id="{1F214047-BCC9-23CE-3064-1AE2DEEBC9AF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550590" y="1619050"/>
            <a:ext cx="3456000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r>
              <a:rPr kumimoji="1" lang="en-US" altLang="ja-JP" dirty="0"/>
              <a:t>EXTERIOR</a:t>
            </a:r>
            <a:endParaRPr kumimoji="1" lang="ja-JP" altLang="en-US" dirty="0"/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29BCAAD3-2B3A-906E-BAE4-D70B6D30153E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550590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9" name="テキスト プレースホルダー 7">
            <a:extLst>
              <a:ext uri="{FF2B5EF4-FFF2-40B4-BE49-F238E27FC236}">
                <a16:creationId xmlns:a16="http://schemas.microsoft.com/office/drawing/2014/main" id="{59A7155E-DA80-574E-B7B3-B4485775F22D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550590" y="5939530"/>
            <a:ext cx="34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2" name="図プレースホルダー 3">
            <a:extLst>
              <a:ext uri="{FF2B5EF4-FFF2-40B4-BE49-F238E27FC236}">
                <a16:creationId xmlns:a16="http://schemas.microsoft.com/office/drawing/2014/main" id="{6DB3EEAB-13ED-481D-6841-81F78DFC2BB9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50590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15" name="図プレースホルダー 3">
            <a:extLst>
              <a:ext uri="{FF2B5EF4-FFF2-40B4-BE49-F238E27FC236}">
                <a16:creationId xmlns:a16="http://schemas.microsoft.com/office/drawing/2014/main" id="{65233D03-A416-13CB-BF94-4167E2FD2641}"/>
              </a:ext>
            </a:extLst>
          </p:cNvPr>
          <p:cNvSpPr>
            <a:spLocks noGrp="1"/>
          </p:cNvSpPr>
          <p:nvPr>
            <p:ph type="pic" sz="quarter" idx="72" hasCustomPrompt="1"/>
          </p:nvPr>
        </p:nvSpPr>
        <p:spPr>
          <a:xfrm>
            <a:off x="550590" y="4283346"/>
            <a:ext cx="3456000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16" name="テキスト プレースホルダー 4">
            <a:extLst>
              <a:ext uri="{FF2B5EF4-FFF2-40B4-BE49-F238E27FC236}">
                <a16:creationId xmlns:a16="http://schemas.microsoft.com/office/drawing/2014/main" id="{C7F8236C-3CFD-8F78-8AAE-86A1F9A2D1D1}"/>
              </a:ext>
            </a:extLst>
          </p:cNvPr>
          <p:cNvSpPr>
            <a:spLocks noGrp="1"/>
          </p:cNvSpPr>
          <p:nvPr>
            <p:ph type="body" sz="quarter" idx="73" hasCustomPrompt="1"/>
          </p:nvPr>
        </p:nvSpPr>
        <p:spPr>
          <a:xfrm>
            <a:off x="2350390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18" name="図プレースホルダー 3">
            <a:extLst>
              <a:ext uri="{FF2B5EF4-FFF2-40B4-BE49-F238E27FC236}">
                <a16:creationId xmlns:a16="http://schemas.microsoft.com/office/drawing/2014/main" id="{32AB4FBA-A927-1556-6ED1-573AFC07CA6E}"/>
              </a:ext>
            </a:extLst>
          </p:cNvPr>
          <p:cNvSpPr>
            <a:spLocks noGrp="1"/>
          </p:cNvSpPr>
          <p:nvPr>
            <p:ph type="pic" sz="quarter" idx="74" hasCustomPrompt="1"/>
          </p:nvPr>
        </p:nvSpPr>
        <p:spPr>
          <a:xfrm>
            <a:off x="2350390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19" name="テキスト プレースホルダー 15">
            <a:extLst>
              <a:ext uri="{FF2B5EF4-FFF2-40B4-BE49-F238E27FC236}">
                <a16:creationId xmlns:a16="http://schemas.microsoft.com/office/drawing/2014/main" id="{589F837D-4858-5F9E-B40C-A924D81293C3}"/>
              </a:ext>
            </a:extLst>
          </p:cNvPr>
          <p:cNvSpPr>
            <a:spLocks noGrp="1"/>
          </p:cNvSpPr>
          <p:nvPr>
            <p:ph type="body" sz="quarter" idx="75" hasCustomPrompt="1"/>
          </p:nvPr>
        </p:nvSpPr>
        <p:spPr>
          <a:xfrm>
            <a:off x="4439022" y="1619050"/>
            <a:ext cx="3456000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r>
              <a:rPr kumimoji="1" lang="en-US" altLang="ja-JP" dirty="0"/>
              <a:t>LIVING</a:t>
            </a:r>
            <a:endParaRPr kumimoji="1" lang="ja-JP" altLang="en-US" dirty="0"/>
          </a:p>
        </p:txBody>
      </p:sp>
      <p:sp>
        <p:nvSpPr>
          <p:cNvPr id="21" name="テキスト プレースホルダー 4">
            <a:extLst>
              <a:ext uri="{FF2B5EF4-FFF2-40B4-BE49-F238E27FC236}">
                <a16:creationId xmlns:a16="http://schemas.microsoft.com/office/drawing/2014/main" id="{A728A980-0BFD-04A1-EA02-0DFAA9697040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4439022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22" name="テキスト プレースホルダー 7">
            <a:extLst>
              <a:ext uri="{FF2B5EF4-FFF2-40B4-BE49-F238E27FC236}">
                <a16:creationId xmlns:a16="http://schemas.microsoft.com/office/drawing/2014/main" id="{BE02D422-F589-08DC-D23A-219145445A07}"/>
              </a:ext>
            </a:extLst>
          </p:cNvPr>
          <p:cNvSpPr>
            <a:spLocks noGrp="1"/>
          </p:cNvSpPr>
          <p:nvPr>
            <p:ph type="body" sz="quarter" idx="77" hasCustomPrompt="1"/>
          </p:nvPr>
        </p:nvSpPr>
        <p:spPr>
          <a:xfrm>
            <a:off x="4439022" y="5939530"/>
            <a:ext cx="34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23" name="図プレースホルダー 3">
            <a:extLst>
              <a:ext uri="{FF2B5EF4-FFF2-40B4-BE49-F238E27FC236}">
                <a16:creationId xmlns:a16="http://schemas.microsoft.com/office/drawing/2014/main" id="{0422D3B6-2A7A-AA7B-1468-3ED7F9A47707}"/>
              </a:ext>
            </a:extLst>
          </p:cNvPr>
          <p:cNvSpPr>
            <a:spLocks noGrp="1"/>
          </p:cNvSpPr>
          <p:nvPr>
            <p:ph type="pic" sz="quarter" idx="78" hasCustomPrompt="1"/>
          </p:nvPr>
        </p:nvSpPr>
        <p:spPr>
          <a:xfrm>
            <a:off x="4439022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24" name="図プレースホルダー 3">
            <a:extLst>
              <a:ext uri="{FF2B5EF4-FFF2-40B4-BE49-F238E27FC236}">
                <a16:creationId xmlns:a16="http://schemas.microsoft.com/office/drawing/2014/main" id="{40EDA8E2-3942-3F2A-637C-A0F906267123}"/>
              </a:ext>
            </a:extLst>
          </p:cNvPr>
          <p:cNvSpPr>
            <a:spLocks noGrp="1"/>
          </p:cNvSpPr>
          <p:nvPr>
            <p:ph type="pic" sz="quarter" idx="79" hasCustomPrompt="1"/>
          </p:nvPr>
        </p:nvSpPr>
        <p:spPr>
          <a:xfrm>
            <a:off x="4439022" y="4283346"/>
            <a:ext cx="3456000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25" name="テキスト プレースホルダー 4">
            <a:extLst>
              <a:ext uri="{FF2B5EF4-FFF2-40B4-BE49-F238E27FC236}">
                <a16:creationId xmlns:a16="http://schemas.microsoft.com/office/drawing/2014/main" id="{A8B30EF0-B307-DCAE-6AFC-CCDCA0A185D6}"/>
              </a:ext>
            </a:extLst>
          </p:cNvPr>
          <p:cNvSpPr>
            <a:spLocks noGrp="1"/>
          </p:cNvSpPr>
          <p:nvPr>
            <p:ph type="body" sz="quarter" idx="80" hasCustomPrompt="1"/>
          </p:nvPr>
        </p:nvSpPr>
        <p:spPr>
          <a:xfrm>
            <a:off x="6238822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26" name="図プレースホルダー 3">
            <a:extLst>
              <a:ext uri="{FF2B5EF4-FFF2-40B4-BE49-F238E27FC236}">
                <a16:creationId xmlns:a16="http://schemas.microsoft.com/office/drawing/2014/main" id="{0E5114FA-B03A-BA25-BA17-141F5D1E76D4}"/>
              </a:ext>
            </a:extLst>
          </p:cNvPr>
          <p:cNvSpPr>
            <a:spLocks noGrp="1"/>
          </p:cNvSpPr>
          <p:nvPr>
            <p:ph type="pic" sz="quarter" idx="81" hasCustomPrompt="1"/>
          </p:nvPr>
        </p:nvSpPr>
        <p:spPr>
          <a:xfrm>
            <a:off x="6238822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27" name="テキスト プレースホルダー 15">
            <a:extLst>
              <a:ext uri="{FF2B5EF4-FFF2-40B4-BE49-F238E27FC236}">
                <a16:creationId xmlns:a16="http://schemas.microsoft.com/office/drawing/2014/main" id="{F72F2983-6FB8-A5B4-02CA-570D191D0FF7}"/>
              </a:ext>
            </a:extLst>
          </p:cNvPr>
          <p:cNvSpPr>
            <a:spLocks noGrp="1"/>
          </p:cNvSpPr>
          <p:nvPr>
            <p:ph type="body" sz="quarter" idx="82" hasCustomPrompt="1"/>
          </p:nvPr>
        </p:nvSpPr>
        <p:spPr>
          <a:xfrm>
            <a:off x="8345971" y="1619050"/>
            <a:ext cx="3456000" cy="43204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/>
          <a:lstStyle>
            <a:lvl1pPr marL="0" indent="0" algn="ctr">
              <a:buNone/>
              <a:defRPr sz="1800" spc="300">
                <a:solidFill>
                  <a:schemeClr val="bg1"/>
                </a:solidFill>
                <a:latin typeface="Adobe Garamond Pro Bold" panose="02020702060506020403" pitchFamily="18" charset="0"/>
                <a:ea typeface="A-OTF UD新ゴ Pro L" pitchFamily="34" charset="-128"/>
              </a:defRPr>
            </a:lvl1pPr>
          </a:lstStyle>
          <a:p>
            <a:r>
              <a:rPr kumimoji="1" lang="en-US" altLang="ja-JP" dirty="0"/>
              <a:t>BATHROOM</a:t>
            </a:r>
            <a:endParaRPr kumimoji="1" lang="ja-JP" altLang="en-US" dirty="0"/>
          </a:p>
        </p:txBody>
      </p:sp>
      <p:sp>
        <p:nvSpPr>
          <p:cNvPr id="28" name="テキスト プレースホルダー 4">
            <a:extLst>
              <a:ext uri="{FF2B5EF4-FFF2-40B4-BE49-F238E27FC236}">
                <a16:creationId xmlns:a16="http://schemas.microsoft.com/office/drawing/2014/main" id="{51DDDFB2-A906-95FE-808E-2712360C78CA}"/>
              </a:ext>
            </a:extLst>
          </p:cNvPr>
          <p:cNvSpPr>
            <a:spLocks noGrp="1"/>
          </p:cNvSpPr>
          <p:nvPr>
            <p:ph type="body" sz="quarter" idx="83" hasCustomPrompt="1"/>
          </p:nvPr>
        </p:nvSpPr>
        <p:spPr>
          <a:xfrm>
            <a:off x="8345971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29" name="テキスト プレースホルダー 7">
            <a:extLst>
              <a:ext uri="{FF2B5EF4-FFF2-40B4-BE49-F238E27FC236}">
                <a16:creationId xmlns:a16="http://schemas.microsoft.com/office/drawing/2014/main" id="{0D9AB200-2984-AA95-DC2C-D783A842A7C9}"/>
              </a:ext>
            </a:extLst>
          </p:cNvPr>
          <p:cNvSpPr>
            <a:spLocks noGrp="1"/>
          </p:cNvSpPr>
          <p:nvPr>
            <p:ph type="body" sz="quarter" idx="84" hasCustomPrompt="1"/>
          </p:nvPr>
        </p:nvSpPr>
        <p:spPr>
          <a:xfrm>
            <a:off x="8345971" y="5939530"/>
            <a:ext cx="34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30" name="図プレースホルダー 3">
            <a:extLst>
              <a:ext uri="{FF2B5EF4-FFF2-40B4-BE49-F238E27FC236}">
                <a16:creationId xmlns:a16="http://schemas.microsoft.com/office/drawing/2014/main" id="{E7B1D28E-9212-9AE1-1181-886F37C3D029}"/>
              </a:ext>
            </a:extLst>
          </p:cNvPr>
          <p:cNvSpPr>
            <a:spLocks noGrp="1"/>
          </p:cNvSpPr>
          <p:nvPr>
            <p:ph type="pic" sz="quarter" idx="85" hasCustomPrompt="1"/>
          </p:nvPr>
        </p:nvSpPr>
        <p:spPr>
          <a:xfrm>
            <a:off x="8345971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31" name="図プレースホルダー 3">
            <a:extLst>
              <a:ext uri="{FF2B5EF4-FFF2-40B4-BE49-F238E27FC236}">
                <a16:creationId xmlns:a16="http://schemas.microsoft.com/office/drawing/2014/main" id="{E30B8FAA-869B-C475-E79E-04E98D3AB6B6}"/>
              </a:ext>
            </a:extLst>
          </p:cNvPr>
          <p:cNvSpPr>
            <a:spLocks noGrp="1"/>
          </p:cNvSpPr>
          <p:nvPr>
            <p:ph type="pic" sz="quarter" idx="86" hasCustomPrompt="1"/>
          </p:nvPr>
        </p:nvSpPr>
        <p:spPr>
          <a:xfrm>
            <a:off x="8345971" y="4283346"/>
            <a:ext cx="3456000" cy="158417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床材</a:t>
            </a:r>
          </a:p>
        </p:txBody>
      </p:sp>
      <p:sp>
        <p:nvSpPr>
          <p:cNvPr id="32" name="テキスト プレースホルダー 4">
            <a:extLst>
              <a:ext uri="{FF2B5EF4-FFF2-40B4-BE49-F238E27FC236}">
                <a16:creationId xmlns:a16="http://schemas.microsoft.com/office/drawing/2014/main" id="{A2C1D415-4BED-F06C-6070-F0F845AF045F}"/>
              </a:ext>
            </a:extLst>
          </p:cNvPr>
          <p:cNvSpPr>
            <a:spLocks noGrp="1"/>
          </p:cNvSpPr>
          <p:nvPr>
            <p:ph type="body" sz="quarter" idx="87" hasCustomPrompt="1"/>
          </p:nvPr>
        </p:nvSpPr>
        <p:spPr>
          <a:xfrm>
            <a:off x="10145771" y="3851298"/>
            <a:ext cx="1656000" cy="28803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壁紙</a:t>
            </a:r>
          </a:p>
        </p:txBody>
      </p:sp>
      <p:sp>
        <p:nvSpPr>
          <p:cNvPr id="33" name="図プレースホルダー 3">
            <a:extLst>
              <a:ext uri="{FF2B5EF4-FFF2-40B4-BE49-F238E27FC236}">
                <a16:creationId xmlns:a16="http://schemas.microsoft.com/office/drawing/2014/main" id="{762D8487-50EF-1861-61B3-D1F63C1BC8DE}"/>
              </a:ext>
            </a:extLst>
          </p:cNvPr>
          <p:cNvSpPr>
            <a:spLocks noGrp="1"/>
          </p:cNvSpPr>
          <p:nvPr>
            <p:ph type="pic" sz="quarter" idx="88" hasCustomPrompt="1"/>
          </p:nvPr>
        </p:nvSpPr>
        <p:spPr>
          <a:xfrm>
            <a:off x="10145771" y="2123106"/>
            <a:ext cx="1656000" cy="165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/>
            </a:lvl1pPr>
          </a:lstStyle>
          <a:p>
            <a:r>
              <a:rPr kumimoji="1" lang="ja-JP" altLang="en-US" dirty="0"/>
              <a:t>壁紙</a:t>
            </a:r>
          </a:p>
        </p:txBody>
      </p:sp>
    </p:spTree>
    <p:extLst>
      <p:ext uri="{BB962C8B-B14F-4D97-AF65-F5344CB8AC3E}">
        <p14:creationId xmlns:p14="http://schemas.microsoft.com/office/powerpoint/2010/main" val="11715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8F2EC"/>
            </a:gs>
            <a:gs pos="85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771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5" r:id="rId3"/>
    <p:sldLayoutId id="2147483666" r:id="rId4"/>
    <p:sldLayoutId id="2147483667" r:id="rId5"/>
    <p:sldLayoutId id="2147483668" r:id="rId6"/>
  </p:sldLayoutIdLst>
  <p:hf sldNum="0" hdr="0" dt="0"/>
  <p:txStyles>
    <p:titleStyle>
      <a:lvl1pPr algn="ctr" defTabSz="1088502" rtl="0" eaLnBrk="1" latinLnBrk="0" hangingPunct="1">
        <a:spcBef>
          <a:spcPct val="0"/>
        </a:spcBef>
        <a:buNone/>
        <a:defRPr kumimoji="1" sz="3300" b="1" kern="1200">
          <a:solidFill>
            <a:schemeClr val="tx1"/>
          </a:solidFill>
          <a:latin typeface="A-OTF UD新ゴ Pro L" pitchFamily="34" charset="-128"/>
          <a:ea typeface="A-OTF UD新ゴ Pro L" pitchFamily="34" charset="-128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42A0A46-6F8A-F03F-EC65-55F4F972DA2B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7661679" y="4030134"/>
            <a:ext cx="3515655" cy="407772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E5122364-BCC8-B94F-3252-E652E328B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9341" y="2598997"/>
            <a:ext cx="4104457" cy="1164680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8F2F869-D9AD-ADBE-01AA-D6EAD1E50CD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1679" y="1979195"/>
            <a:ext cx="3515655" cy="405458"/>
          </a:xfrm>
        </p:spPr>
        <p:txBody>
          <a:bodyPr/>
          <a:lstStyle/>
          <a:p>
            <a:endParaRPr kumimoji="1" lang="ja-JP" altLang="en-US" dirty="0"/>
          </a:p>
        </p:txBody>
      </p:sp>
      <p:pic>
        <p:nvPicPr>
          <p:cNvPr id="11" name="図プレースホルダー 10">
            <a:extLst>
              <a:ext uri="{FF2B5EF4-FFF2-40B4-BE49-F238E27FC236}">
                <a16:creationId xmlns:a16="http://schemas.microsoft.com/office/drawing/2014/main" id="{33753568-A509-05A4-A3CC-0AF6FBC5E4A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59" r="14559"/>
          <a:stretch/>
        </p:blipFill>
        <p:spPr>
          <a:xfrm>
            <a:off x="645665" y="837506"/>
            <a:ext cx="6097613" cy="5040560"/>
          </a:xfrm>
          <a:effectLst/>
        </p:spPr>
      </p:pic>
    </p:spTree>
    <p:extLst>
      <p:ext uri="{BB962C8B-B14F-4D97-AF65-F5344CB8AC3E}">
        <p14:creationId xmlns:p14="http://schemas.microsoft.com/office/powerpoint/2010/main" val="671874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プレースホルダー 9">
            <a:extLst>
              <a:ext uri="{FF2B5EF4-FFF2-40B4-BE49-F238E27FC236}">
                <a16:creationId xmlns:a16="http://schemas.microsoft.com/office/drawing/2014/main" id="{BB30B3B6-A4A3-F2EB-E8A8-132A36CB1F8F}"/>
              </a:ext>
            </a:extLst>
          </p:cNvPr>
          <p:cNvPicPr>
            <a:picLocks noGrp="1" noChangeAspect="1"/>
          </p:cNvPicPr>
          <p:nvPr>
            <p:ph type="pic" sz="quarter" idx="3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8" r="7688"/>
          <a:stretch>
            <a:fillRect/>
          </a:stretch>
        </p:blipFill>
        <p:spPr/>
      </p:pic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8191FEA-BBED-43A4-A1A8-7C1B44B1DC1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8BF1204-602C-0D45-D941-6245649901C5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5A4F793-8C4B-A1E5-E1D2-7BADEA3EA5FB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D5C29AA3-0961-BCAB-2B68-DD43B8AC1306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2" name="図プレースホルダー 11">
            <a:extLst>
              <a:ext uri="{FF2B5EF4-FFF2-40B4-BE49-F238E27FC236}">
                <a16:creationId xmlns:a16="http://schemas.microsoft.com/office/drawing/2014/main" id="{CD3D4957-45DA-A954-B9ED-688332B26819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07" r="11307"/>
          <a:stretch>
            <a:fillRect/>
          </a:stretch>
        </p:blipFill>
        <p:spPr/>
      </p:pic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369BA66D-526E-871A-4BF0-771C1CB91D94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16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D8C1246-D9B1-9BEF-2C07-9E7D564BC221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1D4392E-6487-370A-4E6A-C91221C17C6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A556030-25CD-5CC6-97D5-4E8261B4D61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794D0A26-18B2-1084-53AB-FB446ADFC11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032963" y="6166097"/>
            <a:ext cx="4680120" cy="57606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CE4968A-E560-042A-9BED-82418A2A9139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1032763" y="5734215"/>
            <a:ext cx="4680520" cy="35987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9" name="テキスト プレースホルダー 8">
            <a:extLst>
              <a:ext uri="{FF2B5EF4-FFF2-40B4-BE49-F238E27FC236}">
                <a16:creationId xmlns:a16="http://schemas.microsoft.com/office/drawing/2014/main" id="{58B1BFED-7D8B-61BC-C2A6-7C121AFE7B49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6671470" y="6166097"/>
            <a:ext cx="4680120" cy="57606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712A4DC2-A898-7FDE-ECB6-877D81256015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6671270" y="5734215"/>
            <a:ext cx="4680520" cy="359875"/>
          </a:xfrm>
        </p:spPr>
        <p:txBody>
          <a:bodyPr/>
          <a:lstStyle/>
          <a:p>
            <a:endParaRPr kumimoji="1" lang="ja-JP" altLang="en-US" dirty="0"/>
          </a:p>
        </p:txBody>
      </p:sp>
      <p:pic>
        <p:nvPicPr>
          <p:cNvPr id="22" name="図プレースホルダー 21">
            <a:extLst>
              <a:ext uri="{FF2B5EF4-FFF2-40B4-BE49-F238E27FC236}">
                <a16:creationId xmlns:a16="http://schemas.microsoft.com/office/drawing/2014/main" id="{E1EA897A-CD96-DDDB-FB20-303B5B17E073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95" b="-8495"/>
          <a:stretch/>
        </p:blipFill>
        <p:spPr>
          <a:xfrm>
            <a:off x="622598" y="1197546"/>
            <a:ext cx="5472608" cy="4428000"/>
          </a:xfrm>
        </p:spPr>
      </p:pic>
      <p:pic>
        <p:nvPicPr>
          <p:cNvPr id="26" name="図プレースホルダー 25">
            <a:extLst>
              <a:ext uri="{FF2B5EF4-FFF2-40B4-BE49-F238E27FC236}">
                <a16:creationId xmlns:a16="http://schemas.microsoft.com/office/drawing/2014/main" id="{79EF26F9-B236-835C-8AD2-E3980B10DF69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31" b="9531"/>
          <a:stretch/>
        </p:blipFill>
        <p:spPr>
          <a:xfrm>
            <a:off x="6815286" y="1197546"/>
            <a:ext cx="3960440" cy="4428000"/>
          </a:xfrm>
        </p:spPr>
      </p:pic>
    </p:spTree>
    <p:extLst>
      <p:ext uri="{BB962C8B-B14F-4D97-AF65-F5344CB8AC3E}">
        <p14:creationId xmlns:p14="http://schemas.microsoft.com/office/powerpoint/2010/main" val="1688073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6C706643-0DAF-C8F8-A48E-636508AA6648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D3DC287-E677-37EE-1578-C8B43622CF0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A246AB8-0DC1-ED16-A067-DE27CD8683D2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5" name="図プレースホルダー 14">
            <a:extLst>
              <a:ext uri="{FF2B5EF4-FFF2-40B4-BE49-F238E27FC236}">
                <a16:creationId xmlns:a16="http://schemas.microsoft.com/office/drawing/2014/main" id="{0C4A653A-A4AD-701D-E4AF-D1CD33AB8082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7" r="15977"/>
          <a:stretch>
            <a:fillRect/>
          </a:stretch>
        </p:blipFill>
        <p:spPr/>
      </p:pic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9FE7A7DD-4999-3C1E-B67E-67EF8E0EE4C0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3" name="図プレースホルダー 12">
            <a:extLst>
              <a:ext uri="{FF2B5EF4-FFF2-40B4-BE49-F238E27FC236}">
                <a16:creationId xmlns:a16="http://schemas.microsoft.com/office/drawing/2014/main" id="{F32BA78E-6F7E-0457-7D1E-F9250BEEC301}"/>
              </a:ext>
            </a:extLst>
          </p:cNvPr>
          <p:cNvPicPr>
            <a:picLocks noGrp="1" noChangeAspect="1"/>
          </p:cNvPicPr>
          <p:nvPr>
            <p:ph type="pic" sz="quarter" idx="5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" r="1626"/>
          <a:stretch>
            <a:fillRect/>
          </a:stretch>
        </p:blipFill>
        <p:spPr/>
      </p:pic>
      <p:pic>
        <p:nvPicPr>
          <p:cNvPr id="17" name="図プレースホルダー 16">
            <a:extLst>
              <a:ext uri="{FF2B5EF4-FFF2-40B4-BE49-F238E27FC236}">
                <a16:creationId xmlns:a16="http://schemas.microsoft.com/office/drawing/2014/main" id="{D8B0B394-EA1B-41C8-3F13-67DBBAD08916}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64" r="15964"/>
          <a:stretch>
            <a:fillRect/>
          </a:stretch>
        </p:blipFill>
        <p:spPr/>
      </p:pic>
      <p:pic>
        <p:nvPicPr>
          <p:cNvPr id="19" name="図プレースホルダー 18">
            <a:extLst>
              <a:ext uri="{FF2B5EF4-FFF2-40B4-BE49-F238E27FC236}">
                <a16:creationId xmlns:a16="http://schemas.microsoft.com/office/drawing/2014/main" id="{EAA9B868-8684-DA8F-9316-71953D612E15}"/>
              </a:ext>
            </a:extLst>
          </p:cNvPr>
          <p:cNvPicPr>
            <a:picLocks noGrp="1" noChangeAspect="1"/>
          </p:cNvPicPr>
          <p:nvPr>
            <p:ph type="pic" sz="quarter" idx="5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7" r="17837"/>
          <a:stretch>
            <a:fillRect/>
          </a:stretch>
        </p:blipFill>
        <p:spPr/>
      </p:pic>
      <p:pic>
        <p:nvPicPr>
          <p:cNvPr id="21" name="図プレースホルダー 20">
            <a:extLst>
              <a:ext uri="{FF2B5EF4-FFF2-40B4-BE49-F238E27FC236}">
                <a16:creationId xmlns:a16="http://schemas.microsoft.com/office/drawing/2014/main" id="{8F6CE57A-41F1-6230-7A6C-01ED8CCC4B08}"/>
              </a:ext>
            </a:extLst>
          </p:cNvPr>
          <p:cNvPicPr>
            <a:picLocks noGrp="1" noChangeAspect="1"/>
          </p:cNvPicPr>
          <p:nvPr>
            <p:ph type="pic" sz="quarter" idx="5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7" r="15977"/>
          <a:stretch>
            <a:fillRect/>
          </a:stretch>
        </p:blipFill>
        <p:spPr/>
      </p:pic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47075EFD-4846-C8A6-F827-8FBEF7570E1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239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05A46D9A-7123-E689-4D98-A4786F0687A7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93FDF8E-AFEF-0922-B04C-0BEE62BDE47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24960FD-77D6-93A0-05B9-D5ABC21E1D5B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DA7E3282-373B-18CE-C7F0-C9A7F2908168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4" name="図プレースホルダー 13">
            <a:extLst>
              <a:ext uri="{FF2B5EF4-FFF2-40B4-BE49-F238E27FC236}">
                <a16:creationId xmlns:a16="http://schemas.microsoft.com/office/drawing/2014/main" id="{C552B6D5-FAAA-9F4D-5959-C066285E3478}"/>
              </a:ext>
            </a:extLst>
          </p:cNvPr>
          <p:cNvPicPr>
            <a:picLocks noGrp="1" noChangeAspect="1"/>
          </p:cNvPicPr>
          <p:nvPr>
            <p:ph type="pic" sz="quarter" idx="4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r="12260"/>
          <a:stretch>
            <a:fillRect/>
          </a:stretch>
        </p:blipFill>
        <p:spPr/>
      </p:pic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E9A92DCD-4EE2-2817-C1E3-C0186DE248CD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16" name="図プレースホルダー 15">
            <a:extLst>
              <a:ext uri="{FF2B5EF4-FFF2-40B4-BE49-F238E27FC236}">
                <a16:creationId xmlns:a16="http://schemas.microsoft.com/office/drawing/2014/main" id="{D02BC79E-9F10-B25D-4629-4BDCDCFC0EEB}"/>
              </a:ext>
            </a:extLst>
          </p:cNvPr>
          <p:cNvPicPr>
            <a:picLocks noGrp="1" noChangeAspect="1"/>
          </p:cNvPicPr>
          <p:nvPr>
            <p:ph type="pic" sz="quarter" idx="5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r="12260"/>
          <a:stretch>
            <a:fillRect/>
          </a:stretch>
        </p:blipFill>
        <p:spPr/>
      </p:pic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1534153E-747A-189B-FB7A-860F083FE221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4" name="図プレースホルダー 23">
            <a:extLst>
              <a:ext uri="{FF2B5EF4-FFF2-40B4-BE49-F238E27FC236}">
                <a16:creationId xmlns:a16="http://schemas.microsoft.com/office/drawing/2014/main" id="{4325B0EB-BC87-C5DE-E27E-527BE240F347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35" r="189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12845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7D5DE0F3-BA1A-6619-17B7-7BD26825142C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D30CCB-1CDC-A62F-E2DE-C2D8D6CA3139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413408-0DE4-58E1-9BFA-2421089CDDC5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45E832F-1E9A-D73A-8CED-20167DE19291}"/>
              </a:ext>
            </a:extLst>
          </p:cNvPr>
          <p:cNvSpPr>
            <a:spLocks noGrp="1"/>
          </p:cNvSpPr>
          <p:nvPr>
            <p:ph type="body" sz="quarter" idx="6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テキスト プレースホルダー 5">
            <a:extLst>
              <a:ext uri="{FF2B5EF4-FFF2-40B4-BE49-F238E27FC236}">
                <a16:creationId xmlns:a16="http://schemas.microsoft.com/office/drawing/2014/main" id="{A82A3D25-D72F-20B9-9329-09191178E218}"/>
              </a:ext>
            </a:extLst>
          </p:cNvPr>
          <p:cNvSpPr>
            <a:spLocks noGrp="1"/>
          </p:cNvSpPr>
          <p:nvPr>
            <p:ph type="body" sz="quarter" idx="67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テキスト プレースホルダー 6">
            <a:extLst>
              <a:ext uri="{FF2B5EF4-FFF2-40B4-BE49-F238E27FC236}">
                <a16:creationId xmlns:a16="http://schemas.microsoft.com/office/drawing/2014/main" id="{0D3DB0D5-368F-4E6C-E336-167DB28099D7}"/>
              </a:ext>
            </a:extLst>
          </p:cNvPr>
          <p:cNvSpPr>
            <a:spLocks noGrp="1"/>
          </p:cNvSpPr>
          <p:nvPr>
            <p:ph type="body" sz="quarter" idx="69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7" name="図プレースホルダー 26">
            <a:extLst>
              <a:ext uri="{FF2B5EF4-FFF2-40B4-BE49-F238E27FC236}">
                <a16:creationId xmlns:a16="http://schemas.microsoft.com/office/drawing/2014/main" id="{BAFA5DEA-BD12-AF41-A078-00E0C3CD6F68}"/>
              </a:ext>
            </a:extLst>
          </p:cNvPr>
          <p:cNvPicPr>
            <a:picLocks noGrp="1" noChangeAspect="1"/>
          </p:cNvPicPr>
          <p:nvPr>
            <p:ph type="pic" sz="quarter" idx="7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  <p:pic>
        <p:nvPicPr>
          <p:cNvPr id="31" name="図プレースホルダー 30">
            <a:extLst>
              <a:ext uri="{FF2B5EF4-FFF2-40B4-BE49-F238E27FC236}">
                <a16:creationId xmlns:a16="http://schemas.microsoft.com/office/drawing/2014/main" id="{C5683412-7E0C-7E9A-D874-09AADD9C0C8F}"/>
              </a:ext>
            </a:extLst>
          </p:cNvPr>
          <p:cNvPicPr>
            <a:picLocks noGrp="1" noChangeAspect="1"/>
          </p:cNvPicPr>
          <p:nvPr>
            <p:ph type="pic" sz="quarter" idx="7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79" b="27079"/>
          <a:stretch>
            <a:fillRect/>
          </a:stretch>
        </p:blipFill>
        <p:spPr/>
      </p:pic>
      <p:sp>
        <p:nvSpPr>
          <p:cNvPr id="10" name="テキスト プレースホルダー 9">
            <a:extLst>
              <a:ext uri="{FF2B5EF4-FFF2-40B4-BE49-F238E27FC236}">
                <a16:creationId xmlns:a16="http://schemas.microsoft.com/office/drawing/2014/main" id="{3B873FB8-BA62-393D-FE1F-AEA244BE319B}"/>
              </a:ext>
            </a:extLst>
          </p:cNvPr>
          <p:cNvSpPr>
            <a:spLocks noGrp="1"/>
          </p:cNvSpPr>
          <p:nvPr>
            <p:ph type="body" sz="quarter" idx="73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29" name="図プレースホルダー 28">
            <a:extLst>
              <a:ext uri="{FF2B5EF4-FFF2-40B4-BE49-F238E27FC236}">
                <a16:creationId xmlns:a16="http://schemas.microsoft.com/office/drawing/2014/main" id="{93E8E5B8-99A9-C2C3-122D-8066265D7407}"/>
              </a:ext>
            </a:extLst>
          </p:cNvPr>
          <p:cNvPicPr>
            <a:picLocks noGrp="1" noChangeAspect="1"/>
          </p:cNvPicPr>
          <p:nvPr>
            <p:ph type="pic" sz="quarter" idx="7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  <p:sp>
        <p:nvSpPr>
          <p:cNvPr id="12" name="テキスト プレースホルダー 11">
            <a:extLst>
              <a:ext uri="{FF2B5EF4-FFF2-40B4-BE49-F238E27FC236}">
                <a16:creationId xmlns:a16="http://schemas.microsoft.com/office/drawing/2014/main" id="{DB8C1E37-B894-AEB6-E23D-388C9D757D48}"/>
              </a:ext>
            </a:extLst>
          </p:cNvPr>
          <p:cNvSpPr>
            <a:spLocks noGrp="1"/>
          </p:cNvSpPr>
          <p:nvPr>
            <p:ph type="body" sz="quarter" idx="75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3" name="テキスト プレースホルダー 12">
            <a:extLst>
              <a:ext uri="{FF2B5EF4-FFF2-40B4-BE49-F238E27FC236}">
                <a16:creationId xmlns:a16="http://schemas.microsoft.com/office/drawing/2014/main" id="{0B49A1CC-8325-E991-C334-624DADF3D0D1}"/>
              </a:ext>
            </a:extLst>
          </p:cNvPr>
          <p:cNvSpPr>
            <a:spLocks noGrp="1"/>
          </p:cNvSpPr>
          <p:nvPr>
            <p:ph type="body" sz="quarter" idx="76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14" name="テキスト プレースホルダー 13">
            <a:extLst>
              <a:ext uri="{FF2B5EF4-FFF2-40B4-BE49-F238E27FC236}">
                <a16:creationId xmlns:a16="http://schemas.microsoft.com/office/drawing/2014/main" id="{EB7320A8-F0B5-996E-6443-2E5A99F5C3A0}"/>
              </a:ext>
            </a:extLst>
          </p:cNvPr>
          <p:cNvSpPr>
            <a:spLocks noGrp="1"/>
          </p:cNvSpPr>
          <p:nvPr>
            <p:ph type="body" sz="quarter" idx="77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7" name="図プレースホルダー 36">
            <a:extLst>
              <a:ext uri="{FF2B5EF4-FFF2-40B4-BE49-F238E27FC236}">
                <a16:creationId xmlns:a16="http://schemas.microsoft.com/office/drawing/2014/main" id="{5C5921D9-F625-130B-DC74-F2F1E2AC258E}"/>
              </a:ext>
            </a:extLst>
          </p:cNvPr>
          <p:cNvPicPr>
            <a:picLocks noGrp="1" noChangeAspect="1"/>
          </p:cNvPicPr>
          <p:nvPr>
            <p:ph type="pic" sz="quarter" idx="7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79" b="27079"/>
          <a:stretch>
            <a:fillRect/>
          </a:stretch>
        </p:blipFill>
        <p:spPr/>
      </p:pic>
      <p:sp>
        <p:nvSpPr>
          <p:cNvPr id="17" name="テキスト プレースホルダー 16">
            <a:extLst>
              <a:ext uri="{FF2B5EF4-FFF2-40B4-BE49-F238E27FC236}">
                <a16:creationId xmlns:a16="http://schemas.microsoft.com/office/drawing/2014/main" id="{710EE788-2C66-2A4C-7868-A83915B66987}"/>
              </a:ext>
            </a:extLst>
          </p:cNvPr>
          <p:cNvSpPr>
            <a:spLocks noGrp="1"/>
          </p:cNvSpPr>
          <p:nvPr>
            <p:ph type="body" sz="quarter" idx="80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35" name="図プレースホルダー 34">
            <a:extLst>
              <a:ext uri="{FF2B5EF4-FFF2-40B4-BE49-F238E27FC236}">
                <a16:creationId xmlns:a16="http://schemas.microsoft.com/office/drawing/2014/main" id="{9EE7EC83-4EC4-40FE-FE0F-65A508388161}"/>
              </a:ext>
            </a:extLst>
          </p:cNvPr>
          <p:cNvPicPr>
            <a:picLocks noGrp="1" noChangeAspect="1"/>
          </p:cNvPicPr>
          <p:nvPr>
            <p:ph type="pic" sz="quarter" idx="8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  <p:sp>
        <p:nvSpPr>
          <p:cNvPr id="19" name="テキスト プレースホルダー 18">
            <a:extLst>
              <a:ext uri="{FF2B5EF4-FFF2-40B4-BE49-F238E27FC236}">
                <a16:creationId xmlns:a16="http://schemas.microsoft.com/office/drawing/2014/main" id="{3DC26481-3BD3-4358-AE4B-15817105FB13}"/>
              </a:ext>
            </a:extLst>
          </p:cNvPr>
          <p:cNvSpPr>
            <a:spLocks noGrp="1"/>
          </p:cNvSpPr>
          <p:nvPr>
            <p:ph type="body" sz="quarter" idx="82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0" name="テキスト プレースホルダー 19">
            <a:extLst>
              <a:ext uri="{FF2B5EF4-FFF2-40B4-BE49-F238E27FC236}">
                <a16:creationId xmlns:a16="http://schemas.microsoft.com/office/drawing/2014/main" id="{02EB9778-BBEA-B687-FD39-B350EF706CA4}"/>
              </a:ext>
            </a:extLst>
          </p:cNvPr>
          <p:cNvSpPr>
            <a:spLocks noGrp="1"/>
          </p:cNvSpPr>
          <p:nvPr>
            <p:ph type="body" sz="quarter" idx="83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1" name="テキスト プレースホルダー 20">
            <a:extLst>
              <a:ext uri="{FF2B5EF4-FFF2-40B4-BE49-F238E27FC236}">
                <a16:creationId xmlns:a16="http://schemas.microsoft.com/office/drawing/2014/main" id="{6F8BE1EE-FCDD-8319-4E50-768A66C3EFF0}"/>
              </a:ext>
            </a:extLst>
          </p:cNvPr>
          <p:cNvSpPr>
            <a:spLocks noGrp="1"/>
          </p:cNvSpPr>
          <p:nvPr>
            <p:ph type="body" sz="quarter" idx="84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3" name="図プレースホルダー 42">
            <a:extLst>
              <a:ext uri="{FF2B5EF4-FFF2-40B4-BE49-F238E27FC236}">
                <a16:creationId xmlns:a16="http://schemas.microsoft.com/office/drawing/2014/main" id="{5BD881F2-64AD-9BE6-01DD-B8191B70DD9A}"/>
              </a:ext>
            </a:extLst>
          </p:cNvPr>
          <p:cNvPicPr>
            <a:picLocks noGrp="1" noChangeAspect="1"/>
          </p:cNvPicPr>
          <p:nvPr>
            <p:ph type="pic" sz="quarter" idx="8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  <p:pic>
        <p:nvPicPr>
          <p:cNvPr id="47" name="図プレースホルダー 46">
            <a:extLst>
              <a:ext uri="{FF2B5EF4-FFF2-40B4-BE49-F238E27FC236}">
                <a16:creationId xmlns:a16="http://schemas.microsoft.com/office/drawing/2014/main" id="{150BC866-4209-6554-A400-EAF6C3B9370B}"/>
              </a:ext>
            </a:extLst>
          </p:cNvPr>
          <p:cNvPicPr>
            <a:picLocks noGrp="1" noChangeAspect="1"/>
          </p:cNvPicPr>
          <p:nvPr>
            <p:ph type="pic" sz="quarter" idx="86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79" b="27079"/>
          <a:stretch>
            <a:fillRect/>
          </a:stretch>
        </p:blipFill>
        <p:spPr/>
      </p:pic>
      <p:sp>
        <p:nvSpPr>
          <p:cNvPr id="24" name="テキスト プレースホルダー 23">
            <a:extLst>
              <a:ext uri="{FF2B5EF4-FFF2-40B4-BE49-F238E27FC236}">
                <a16:creationId xmlns:a16="http://schemas.microsoft.com/office/drawing/2014/main" id="{0D1BAD3C-19D2-21D2-E053-1AA17FCC1E29}"/>
              </a:ext>
            </a:extLst>
          </p:cNvPr>
          <p:cNvSpPr>
            <a:spLocks noGrp="1"/>
          </p:cNvSpPr>
          <p:nvPr>
            <p:ph type="body" sz="quarter" idx="87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5" name="図プレースホルダー 44">
            <a:extLst>
              <a:ext uri="{FF2B5EF4-FFF2-40B4-BE49-F238E27FC236}">
                <a16:creationId xmlns:a16="http://schemas.microsoft.com/office/drawing/2014/main" id="{73F4C916-5ACC-B351-6F7F-70E1B8728C0B}"/>
              </a:ext>
            </a:extLst>
          </p:cNvPr>
          <p:cNvPicPr>
            <a:picLocks noGrp="1" noChangeAspect="1"/>
          </p:cNvPicPr>
          <p:nvPr>
            <p:ph type="pic" sz="quarter" idx="88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  <p:pic>
        <p:nvPicPr>
          <p:cNvPr id="41" name="図プレースホルダー 40">
            <a:extLst>
              <a:ext uri="{FF2B5EF4-FFF2-40B4-BE49-F238E27FC236}">
                <a16:creationId xmlns:a16="http://schemas.microsoft.com/office/drawing/2014/main" id="{50A63819-4C3A-DB72-772E-9B9977BAAAA1}"/>
              </a:ext>
            </a:extLst>
          </p:cNvPr>
          <p:cNvPicPr>
            <a:picLocks noGrp="1" noChangeAspect="1"/>
          </p:cNvPicPr>
          <p:nvPr>
            <p:ph type="pic" sz="quarter" idx="7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" r="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03023792"/>
      </p:ext>
    </p:extLst>
  </p:cSld>
  <p:clrMapOvr>
    <a:masterClrMapping/>
  </p:clrMapOvr>
</p:sld>
</file>

<file path=ppt/theme/theme1.xml><?xml version="1.0" encoding="utf-8"?>
<a:theme xmlns:a="http://schemas.openxmlformats.org/drawingml/2006/main" name="テンプレ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テンプレ1</Template>
  <TotalTime>4429</TotalTime>
  <Words>0</Words>
  <Application>Microsoft Office PowerPoint</Application>
  <PresentationFormat>ユーザー設定</PresentationFormat>
  <Paragraphs>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A-OTF UD新ゴ Pro L</vt:lpstr>
      <vt:lpstr>ＭＳ Ｐゴシック</vt:lpstr>
      <vt:lpstr>ヒラギノUD明朝 Std W4</vt:lpstr>
      <vt:lpstr>ヒラギノ角ゴ Std W3</vt:lpstr>
      <vt:lpstr>ヒラギノ角ゴ Std W6</vt:lpstr>
      <vt:lpstr>游ゴシック</vt:lpstr>
      <vt:lpstr>Adobe Garamond Pro Bold</vt:lpstr>
      <vt:lpstr>Arial</vt:lpstr>
      <vt:lpstr>Calibri</vt:lpstr>
      <vt:lpstr>テンプレ1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HP</dc:creator>
  <cp:lastModifiedBy>mega nishi</cp:lastModifiedBy>
  <cp:revision>253</cp:revision>
  <dcterms:created xsi:type="dcterms:W3CDTF">2021-09-16T02:05:26Z</dcterms:created>
  <dcterms:modified xsi:type="dcterms:W3CDTF">2022-08-23T05:23:48Z</dcterms:modified>
</cp:coreProperties>
</file>