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2"/>
    <p:sldId id="266" r:id="rId3"/>
    <p:sldId id="268" r:id="rId4"/>
    <p:sldId id="269" r:id="rId5"/>
    <p:sldId id="265" r:id="rId6"/>
  </p:sldIdLst>
  <p:sldSz cx="12190413" cy="6859588"/>
  <p:notesSz cx="6858000" cy="9144000"/>
  <p:defaultTextStyle>
    <a:defPPr>
      <a:defRPr lang="ja-JP"/>
    </a:defPPr>
    <a:lvl1pPr marL="0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6838"/>
    <a:srgbClr val="A1713D"/>
    <a:srgbClr val="E4D0BA"/>
    <a:srgbClr val="F8F2EC"/>
    <a:srgbClr val="C79B6C"/>
    <a:srgbClr val="BF8E59"/>
    <a:srgbClr val="C39461"/>
    <a:srgbClr val="C2925E"/>
    <a:srgbClr val="EEEEEE"/>
    <a:srgbClr val="ECF1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6" autoAdjust="0"/>
  </p:normalViewPr>
  <p:slideViewPr>
    <p:cSldViewPr>
      <p:cViewPr varScale="1">
        <p:scale>
          <a:sx n="69" d="100"/>
          <a:sy n="69" d="100"/>
        </p:scale>
        <p:origin x="66" y="678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274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D5C93E9-13A9-19C3-2048-E91BA04884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FC1D3B-844F-8D7F-D7A2-AB0556D3DC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D45C9-EAE0-47B1-A557-BD19786A5BFC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070437E-DF74-4AEC-8BE4-2E630DD5CE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2753F19-71D1-8C17-B45D-181F9902C8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7820F-1AA5-4BB3-96A2-DCD2C09E66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494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58490-50BF-4266-BF49-D52A97FA0D7D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1BF6-6FAA-431A-B4ED-BD6EE33FA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88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0" y="6166098"/>
            <a:ext cx="12190412" cy="693490"/>
          </a:xfrm>
          <a:prstGeom prst="rect">
            <a:avLst/>
          </a:prstGeom>
          <a:blipFill dpi="0" rotWithShape="1">
            <a:blip r:embed="rId2"/>
            <a:srcRect/>
            <a:tile tx="-184150" ty="-590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図プレースホルダー 8"/>
          <p:cNvSpPr>
            <a:spLocks noGrp="1"/>
          </p:cNvSpPr>
          <p:nvPr>
            <p:ph type="pic" sz="quarter" idx="17" hasCustomPrompt="1"/>
          </p:nvPr>
        </p:nvSpPr>
        <p:spPr>
          <a:xfrm>
            <a:off x="766614" y="1444746"/>
            <a:ext cx="4920009" cy="3384178"/>
          </a:xfrm>
          <a:prstGeom prst="rect">
            <a:avLst/>
          </a:prstGeom>
          <a:effectLst>
            <a:outerShdw blurRad="431800" dist="50800" dir="6840000" sx="45000" sy="45000" algn="ctr" rotWithShape="0">
              <a:srgbClr val="000000">
                <a:alpha val="95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1" lang="ja-JP" altLang="en-US" dirty="0"/>
              <a:t>パース</a:t>
            </a:r>
            <a:endParaRPr kumimoji="1" lang="en-US" altLang="ja-JP" dirty="0"/>
          </a:p>
        </p:txBody>
      </p:sp>
      <p:sp>
        <p:nvSpPr>
          <p:cNvPr id="18" name="テキスト プレースホルダー 3"/>
          <p:cNvSpPr>
            <a:spLocks noGrp="1"/>
          </p:cNvSpPr>
          <p:nvPr>
            <p:ph type="body" sz="quarter" idx="44" hasCustomPrompt="1"/>
          </p:nvPr>
        </p:nvSpPr>
        <p:spPr>
          <a:xfrm>
            <a:off x="7157623" y="3946984"/>
            <a:ext cx="3515655" cy="40777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 spc="300">
                <a:solidFill>
                  <a:srgbClr val="946838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/>
              <a:t>〇〇株式会社</a:t>
            </a:r>
          </a:p>
        </p:txBody>
      </p:sp>
      <p:sp>
        <p:nvSpPr>
          <p:cNvPr id="19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118671" y="2553146"/>
            <a:ext cx="5593558" cy="1230090"/>
          </a:xfrm>
          <a:prstGeom prst="rect">
            <a:avLst/>
          </a:prstGeom>
          <a:noFill/>
        </p:spPr>
        <p:txBody>
          <a:bodyPr vert="horz" lIns="108850" tIns="54425" rIns="108850" bIns="54425" rtlCol="0" anchor="ctr">
            <a:normAutofit/>
          </a:bodyPr>
          <a:lstStyle>
            <a:lvl1pPr algn="ctr">
              <a:defRPr sz="2400" b="1" spc="600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○○様邸</a:t>
            </a:r>
            <a:br>
              <a:rPr kumimoji="1" lang="en-US" altLang="ja-JP" dirty="0"/>
            </a:br>
            <a:r>
              <a:rPr kumimoji="1" lang="ja-JP" altLang="en-US" dirty="0"/>
              <a:t>計画ご提案書</a:t>
            </a:r>
          </a:p>
        </p:txBody>
      </p:sp>
      <p:sp>
        <p:nvSpPr>
          <p:cNvPr id="20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7157623" y="1444746"/>
            <a:ext cx="3515655" cy="4054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spc="300">
                <a:solidFill>
                  <a:srgbClr val="946838"/>
                </a:solidFill>
                <a:latin typeface="UDタイポス58 Std R" pitchFamily="34" charset="-128"/>
                <a:ea typeface="UDタイポス58 Std R" pitchFamily="34" charset="-128"/>
              </a:defRPr>
            </a:lvl1pPr>
          </a:lstStyle>
          <a:p>
            <a:pPr lvl="0"/>
            <a:r>
              <a:rPr kumimoji="1" lang="en-US" altLang="ja-JP" dirty="0"/>
              <a:t>FLOOR PLANNING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888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463E4D6-2087-B69F-EA0E-C05CA978BA26}"/>
              </a:ext>
            </a:extLst>
          </p:cNvPr>
          <p:cNvSpPr/>
          <p:nvPr userDrawn="1"/>
        </p:nvSpPr>
        <p:spPr>
          <a:xfrm>
            <a:off x="0" y="6166098"/>
            <a:ext cx="12190412" cy="693490"/>
          </a:xfrm>
          <a:prstGeom prst="rect">
            <a:avLst/>
          </a:prstGeom>
          <a:blipFill dpi="0" rotWithShape="1">
            <a:blip r:embed="rId2"/>
            <a:srcRect/>
            <a:tile tx="-184150" ty="-590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図プレースホルダー 3"/>
          <p:cNvSpPr>
            <a:spLocks noGrp="1"/>
          </p:cNvSpPr>
          <p:nvPr>
            <p:ph type="pic" sz="quarter" idx="39" hasCustomPrompt="1"/>
          </p:nvPr>
        </p:nvSpPr>
        <p:spPr>
          <a:xfrm>
            <a:off x="4150990" y="261442"/>
            <a:ext cx="7776864" cy="57872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</a:t>
            </a:r>
          </a:p>
        </p:txBody>
      </p:sp>
      <p:sp>
        <p:nvSpPr>
          <p:cNvPr id="12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406574" y="5013970"/>
            <a:ext cx="3571887" cy="1080120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44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/>
              <a:t>〇〇様低計画ご提案書</a:t>
            </a:r>
          </a:p>
        </p:txBody>
      </p:sp>
      <p:sp>
        <p:nvSpPr>
          <p:cNvPr id="20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/>
              <a:t>FLOOR PLANNING</a:t>
            </a:r>
            <a:endParaRPr kumimoji="1" lang="ja-JP" altLang="en-US" dirty="0"/>
          </a:p>
        </p:txBody>
      </p:sp>
      <p:sp>
        <p:nvSpPr>
          <p:cNvPr id="22" name="テキスト プレースホルダー 4"/>
          <p:cNvSpPr>
            <a:spLocks noGrp="1"/>
          </p:cNvSpPr>
          <p:nvPr>
            <p:ph type="body" sz="quarter" idx="46" hasCustomPrompt="1"/>
          </p:nvPr>
        </p:nvSpPr>
        <p:spPr>
          <a:xfrm>
            <a:off x="406574" y="4509914"/>
            <a:ext cx="3600400" cy="432048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説明が入ります。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531EC62-76E0-DE7E-A948-D58B0D38B77F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06524" y="1629594"/>
            <a:ext cx="3600450" cy="27361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</a:t>
            </a:r>
          </a:p>
        </p:txBody>
      </p:sp>
    </p:spTree>
    <p:extLst>
      <p:ext uri="{BB962C8B-B14F-4D97-AF65-F5344CB8AC3E}">
        <p14:creationId xmlns:p14="http://schemas.microsoft.com/office/powerpoint/2010/main" val="373483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BCB2D5F-E19A-3A26-0142-038A5DD4D660}"/>
              </a:ext>
            </a:extLst>
          </p:cNvPr>
          <p:cNvSpPr/>
          <p:nvPr userDrawn="1"/>
        </p:nvSpPr>
        <p:spPr>
          <a:xfrm>
            <a:off x="0" y="6166098"/>
            <a:ext cx="12190412" cy="693490"/>
          </a:xfrm>
          <a:prstGeom prst="rect">
            <a:avLst/>
          </a:prstGeom>
          <a:blipFill dpi="0" rotWithShape="1">
            <a:blip r:embed="rId2"/>
            <a:srcRect/>
            <a:tile tx="-184150" ty="-590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766614" y="333450"/>
            <a:ext cx="4680520" cy="44280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パースが入ります</a:t>
            </a:r>
          </a:p>
        </p:txBody>
      </p:sp>
      <p:sp>
        <p:nvSpPr>
          <p:cNvPr id="7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766814" y="4869954"/>
            <a:ext cx="4680120" cy="93610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14" name="テキスト プレースホルダー 3"/>
          <p:cNvSpPr>
            <a:spLocks noGrp="1"/>
          </p:cNvSpPr>
          <p:nvPr>
            <p:ph type="body" sz="quarter" idx="44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/>
              <a:t>〇〇様低計画ご提案書</a:t>
            </a:r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45" hasCustomPrompt="1"/>
          </p:nvPr>
        </p:nvSpPr>
        <p:spPr>
          <a:xfrm>
            <a:off x="5735166" y="425389"/>
            <a:ext cx="3420000" cy="244774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パースが入ります</a:t>
            </a:r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sz="quarter" idx="46" hasCustomPrompt="1"/>
          </p:nvPr>
        </p:nvSpPr>
        <p:spPr>
          <a:xfrm>
            <a:off x="9293373" y="425389"/>
            <a:ext cx="2229977" cy="244774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22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/>
              <a:t>FLOOR PLANNING</a:t>
            </a:r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47" hasCustomPrompt="1"/>
          </p:nvPr>
        </p:nvSpPr>
        <p:spPr>
          <a:xfrm>
            <a:off x="5735166" y="3391010"/>
            <a:ext cx="3420000" cy="244774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パースが入ります</a:t>
            </a:r>
          </a:p>
        </p:txBody>
      </p:sp>
      <p:sp>
        <p:nvSpPr>
          <p:cNvPr id="32" name="テキスト プレースホルダー 2"/>
          <p:cNvSpPr>
            <a:spLocks noGrp="1"/>
          </p:cNvSpPr>
          <p:nvPr>
            <p:ph type="body" sz="quarter" idx="48" hasCustomPrompt="1"/>
          </p:nvPr>
        </p:nvSpPr>
        <p:spPr>
          <a:xfrm>
            <a:off x="9293373" y="3391010"/>
            <a:ext cx="2229977" cy="244774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7838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3DCC532-0E14-41D2-DE47-AD6FA94AD600}"/>
              </a:ext>
            </a:extLst>
          </p:cNvPr>
          <p:cNvSpPr/>
          <p:nvPr userDrawn="1"/>
        </p:nvSpPr>
        <p:spPr>
          <a:xfrm>
            <a:off x="0" y="6166098"/>
            <a:ext cx="12190412" cy="693490"/>
          </a:xfrm>
          <a:prstGeom prst="rect">
            <a:avLst/>
          </a:prstGeom>
          <a:blipFill dpi="0" rotWithShape="1">
            <a:blip r:embed="rId2"/>
            <a:srcRect/>
            <a:tile tx="-184150" ty="-590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/>
              <a:t>〇〇様低計画ご提案書</a:t>
            </a:r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/>
              <a:t>FLOOR PLANNING</a:t>
            </a:r>
            <a:endParaRPr kumimoji="1" lang="ja-JP" altLang="en-US" dirty="0"/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1032763" y="333450"/>
            <a:ext cx="4680520" cy="44280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パースが入ります</a:t>
            </a:r>
          </a:p>
        </p:txBody>
      </p:sp>
      <p:sp>
        <p:nvSpPr>
          <p:cNvPr id="17" name="テキスト プレースホルダー 2"/>
          <p:cNvSpPr>
            <a:spLocks noGrp="1"/>
          </p:cNvSpPr>
          <p:nvPr>
            <p:ph type="body" sz="quarter" idx="24" hasCustomPrompt="1"/>
          </p:nvPr>
        </p:nvSpPr>
        <p:spPr>
          <a:xfrm>
            <a:off x="1032963" y="5302001"/>
            <a:ext cx="4680120" cy="57606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21" name="テキスト プレースホルダー 4"/>
          <p:cNvSpPr>
            <a:spLocks noGrp="1"/>
          </p:cNvSpPr>
          <p:nvPr>
            <p:ph type="body" sz="quarter" idx="39" hasCustomPrompt="1"/>
          </p:nvPr>
        </p:nvSpPr>
        <p:spPr>
          <a:xfrm>
            <a:off x="1032763" y="4870119"/>
            <a:ext cx="4680520" cy="359875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説明が入ります。</a:t>
            </a:r>
          </a:p>
        </p:txBody>
      </p:sp>
      <p:sp>
        <p:nvSpPr>
          <p:cNvPr id="23" name="図プレースホルダー 3"/>
          <p:cNvSpPr>
            <a:spLocks noGrp="1"/>
          </p:cNvSpPr>
          <p:nvPr>
            <p:ph type="pic" sz="quarter" idx="46" hasCustomPrompt="1"/>
          </p:nvPr>
        </p:nvSpPr>
        <p:spPr>
          <a:xfrm>
            <a:off x="6383238" y="333450"/>
            <a:ext cx="4680520" cy="44280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パースが入ります</a:t>
            </a:r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47" hasCustomPrompt="1"/>
          </p:nvPr>
        </p:nvSpPr>
        <p:spPr>
          <a:xfrm>
            <a:off x="6383438" y="5302001"/>
            <a:ext cx="4680120" cy="576065"/>
          </a:xfrm>
          <a:prstGeom prst="rect">
            <a:avLst/>
          </a:prstGeom>
        </p:spPr>
        <p:txBody>
          <a:bodyPr/>
          <a:lstStyle>
            <a:lvl1pPr marL="0" marR="0" indent="0" algn="r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33" name="テキスト プレースホルダー 4"/>
          <p:cNvSpPr>
            <a:spLocks noGrp="1"/>
          </p:cNvSpPr>
          <p:nvPr>
            <p:ph type="body" sz="quarter" idx="48" hasCustomPrompt="1"/>
          </p:nvPr>
        </p:nvSpPr>
        <p:spPr>
          <a:xfrm>
            <a:off x="6383238" y="4870119"/>
            <a:ext cx="4680520" cy="359875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説明が入ります。</a:t>
            </a:r>
          </a:p>
        </p:txBody>
      </p:sp>
    </p:spTree>
    <p:extLst>
      <p:ext uri="{BB962C8B-B14F-4D97-AF65-F5344CB8AC3E}">
        <p14:creationId xmlns:p14="http://schemas.microsoft.com/office/powerpoint/2010/main" val="2183108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83064BF-46DF-8790-A35D-637D340B7D37}"/>
              </a:ext>
            </a:extLst>
          </p:cNvPr>
          <p:cNvSpPr/>
          <p:nvPr userDrawn="1"/>
        </p:nvSpPr>
        <p:spPr>
          <a:xfrm>
            <a:off x="0" y="6166098"/>
            <a:ext cx="12190412" cy="693490"/>
          </a:xfrm>
          <a:prstGeom prst="rect">
            <a:avLst/>
          </a:prstGeom>
          <a:blipFill dpi="0" rotWithShape="1">
            <a:blip r:embed="rId2"/>
            <a:srcRect/>
            <a:tile tx="-184150" ty="-590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/>
              <a:t>〇〇様低計画ご提案書</a:t>
            </a:r>
          </a:p>
        </p:txBody>
      </p:sp>
      <p:sp>
        <p:nvSpPr>
          <p:cNvPr id="15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/>
              <a:t>FLOOR PLANNING</a:t>
            </a:r>
            <a:endParaRPr kumimoji="1" lang="ja-JP" altLang="en-US" dirty="0"/>
          </a:p>
        </p:txBody>
      </p:sp>
      <p:sp>
        <p:nvSpPr>
          <p:cNvPr id="32" name="図プレースホルダー 7"/>
          <p:cNvSpPr>
            <a:spLocks noGrp="1"/>
          </p:cNvSpPr>
          <p:nvPr>
            <p:ph type="pic" sz="quarter" idx="50" hasCustomPrompt="1"/>
          </p:nvPr>
        </p:nvSpPr>
        <p:spPr>
          <a:xfrm>
            <a:off x="858224" y="3733507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/>
              <a:t>パース</a:t>
            </a:r>
          </a:p>
        </p:txBody>
      </p:sp>
      <p:sp>
        <p:nvSpPr>
          <p:cNvPr id="33" name="テキスト プレースホルダー 2"/>
          <p:cNvSpPr>
            <a:spLocks noGrp="1"/>
          </p:cNvSpPr>
          <p:nvPr>
            <p:ph type="body" sz="quarter" idx="51" hasCustomPrompt="1"/>
          </p:nvPr>
        </p:nvSpPr>
        <p:spPr>
          <a:xfrm>
            <a:off x="6239222" y="918110"/>
            <a:ext cx="5112568" cy="2520280"/>
          </a:xfrm>
          <a:prstGeom prst="rect">
            <a:avLst/>
          </a:prstGeom>
        </p:spPr>
        <p:txBody>
          <a:bodyPr/>
          <a:lstStyle>
            <a:lvl1pPr marL="0" marR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ヒラギノ角ゴ Std W3" panose="020B0300000000000000" pitchFamily="34" charset="-128"/>
                <a:ea typeface="ヒラギノ角ゴ Std W3" panose="020B0300000000000000" pitchFamily="34" charset="-128"/>
              </a:defRPr>
            </a:lvl1pPr>
          </a:lstStyle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テキストが入ります。テキストが入ります。テキストが入ります。テキストが入ります。テキストが入ります。</a:t>
            </a:r>
          </a:p>
          <a:p>
            <a:pPr marL="0" marR="0" lvl="0" indent="0" algn="l" defTabSz="108850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54" hasCustomPrompt="1"/>
          </p:nvPr>
        </p:nvSpPr>
        <p:spPr>
          <a:xfrm>
            <a:off x="858224" y="270038"/>
            <a:ext cx="5236982" cy="3182523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/>
              <a:t>パース</a:t>
            </a:r>
          </a:p>
        </p:txBody>
      </p:sp>
      <p:sp>
        <p:nvSpPr>
          <p:cNvPr id="44" name="図プレースホルダー 7"/>
          <p:cNvSpPr>
            <a:spLocks noGrp="1"/>
          </p:cNvSpPr>
          <p:nvPr>
            <p:ph type="pic" sz="quarter" idx="55" hasCustomPrompt="1"/>
          </p:nvPr>
        </p:nvSpPr>
        <p:spPr>
          <a:xfrm>
            <a:off x="3527283" y="3733507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/>
              <a:t>パース</a:t>
            </a:r>
          </a:p>
        </p:txBody>
      </p:sp>
      <p:sp>
        <p:nvSpPr>
          <p:cNvPr id="45" name="図プレースホルダー 7"/>
          <p:cNvSpPr>
            <a:spLocks noGrp="1"/>
          </p:cNvSpPr>
          <p:nvPr>
            <p:ph type="pic" sz="quarter" idx="56" hasCustomPrompt="1"/>
          </p:nvPr>
        </p:nvSpPr>
        <p:spPr>
          <a:xfrm>
            <a:off x="6183986" y="3733507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/>
              <a:t>パース</a:t>
            </a:r>
          </a:p>
        </p:txBody>
      </p:sp>
      <p:sp>
        <p:nvSpPr>
          <p:cNvPr id="46" name="図プレースホルダー 7"/>
          <p:cNvSpPr>
            <a:spLocks noGrp="1"/>
          </p:cNvSpPr>
          <p:nvPr>
            <p:ph type="pic" sz="quarter" idx="57" hasCustomPrompt="1"/>
          </p:nvPr>
        </p:nvSpPr>
        <p:spPr>
          <a:xfrm>
            <a:off x="8853045" y="3733507"/>
            <a:ext cx="2500677" cy="2160240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>
              <a:buNone/>
              <a:defRPr sz="2400"/>
            </a:lvl1pPr>
          </a:lstStyle>
          <a:p>
            <a:r>
              <a:rPr kumimoji="1" lang="ja-JP" altLang="en-US" dirty="0"/>
              <a:t>パース</a:t>
            </a:r>
          </a:p>
        </p:txBody>
      </p:sp>
      <p:sp>
        <p:nvSpPr>
          <p:cNvPr id="47" name="テキスト プレースホルダー 4"/>
          <p:cNvSpPr>
            <a:spLocks noGrp="1"/>
          </p:cNvSpPr>
          <p:nvPr>
            <p:ph type="body" sz="quarter" idx="39" hasCustomPrompt="1"/>
          </p:nvPr>
        </p:nvSpPr>
        <p:spPr>
          <a:xfrm>
            <a:off x="6239222" y="270038"/>
            <a:ext cx="5112568" cy="504056"/>
          </a:xfrm>
          <a:prstGeom prst="rect">
            <a:avLst/>
          </a:prstGeom>
        </p:spPr>
        <p:txBody>
          <a:bodyPr lIns="108850" tIns="54425" rIns="108850" bIns="54425"/>
          <a:lstStyle>
            <a:lvl1pPr marL="0" indent="0" algn="l">
              <a:buNone/>
              <a:defRPr sz="2000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説明が入ります。</a:t>
            </a:r>
          </a:p>
        </p:txBody>
      </p:sp>
    </p:spTree>
    <p:extLst>
      <p:ext uri="{BB962C8B-B14F-4D97-AF65-F5344CB8AC3E}">
        <p14:creationId xmlns:p14="http://schemas.microsoft.com/office/powerpoint/2010/main" val="376268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AF54F62-288A-751B-2FDA-F7D4E6468B57}"/>
              </a:ext>
            </a:extLst>
          </p:cNvPr>
          <p:cNvSpPr/>
          <p:nvPr userDrawn="1"/>
        </p:nvSpPr>
        <p:spPr>
          <a:xfrm>
            <a:off x="0" y="6166098"/>
            <a:ext cx="12190412" cy="693490"/>
          </a:xfrm>
          <a:prstGeom prst="rect">
            <a:avLst/>
          </a:prstGeom>
          <a:blipFill dpi="0" rotWithShape="1">
            <a:blip r:embed="rId2"/>
            <a:srcRect/>
            <a:tile tx="-184150" ty="-5905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テキスト プレースホルダー 15"/>
          <p:cNvSpPr>
            <a:spLocks noGrp="1"/>
          </p:cNvSpPr>
          <p:nvPr>
            <p:ph type="body" sz="quarter" idx="66" hasCustomPrompt="1"/>
          </p:nvPr>
        </p:nvSpPr>
        <p:spPr>
          <a:xfrm>
            <a:off x="550590" y="1197546"/>
            <a:ext cx="3456000" cy="432048"/>
          </a:xfrm>
          <a:prstGeom prst="rect">
            <a:avLst/>
          </a:prstGeom>
          <a:solidFill>
            <a:srgbClr val="A1713D"/>
          </a:solidFill>
        </p:spPr>
        <p:txBody>
          <a:bodyPr/>
          <a:lstStyle>
            <a:lvl1pPr marL="0" indent="0" algn="ctr">
              <a:buNone/>
              <a:defRPr sz="180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r>
              <a:rPr kumimoji="1" lang="en-US" altLang="ja-JP" dirty="0"/>
              <a:t>EXTERIOR</a:t>
            </a:r>
            <a:endParaRPr kumimoji="1" lang="ja-JP" altLang="en-US" dirty="0"/>
          </a:p>
        </p:txBody>
      </p:sp>
      <p:sp>
        <p:nvSpPr>
          <p:cNvPr id="44" name="テキスト プレースホルダー 4"/>
          <p:cNvSpPr>
            <a:spLocks noGrp="1"/>
          </p:cNvSpPr>
          <p:nvPr>
            <p:ph type="body" sz="quarter" idx="67" hasCustomPrompt="1"/>
          </p:nvPr>
        </p:nvSpPr>
        <p:spPr>
          <a:xfrm>
            <a:off x="550590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46" name="テキスト プレースホルダー 7"/>
          <p:cNvSpPr>
            <a:spLocks noGrp="1"/>
          </p:cNvSpPr>
          <p:nvPr>
            <p:ph type="body" sz="quarter" idx="69" hasCustomPrompt="1"/>
          </p:nvPr>
        </p:nvSpPr>
        <p:spPr>
          <a:xfrm>
            <a:off x="550590" y="5518026"/>
            <a:ext cx="34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47" name="図プレースホルダー 3"/>
          <p:cNvSpPr>
            <a:spLocks noGrp="1"/>
          </p:cNvSpPr>
          <p:nvPr>
            <p:ph type="pic" sz="quarter" idx="70" hasCustomPrompt="1"/>
          </p:nvPr>
        </p:nvSpPr>
        <p:spPr>
          <a:xfrm>
            <a:off x="550590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49" name="図プレースホルダー 3"/>
          <p:cNvSpPr>
            <a:spLocks noGrp="1"/>
          </p:cNvSpPr>
          <p:nvPr>
            <p:ph type="pic" sz="quarter" idx="72" hasCustomPrompt="1"/>
          </p:nvPr>
        </p:nvSpPr>
        <p:spPr>
          <a:xfrm>
            <a:off x="550590" y="3861842"/>
            <a:ext cx="3456000" cy="1584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29" name="テキスト プレースホルダー 3"/>
          <p:cNvSpPr>
            <a:spLocks noGrp="1"/>
          </p:cNvSpPr>
          <p:nvPr>
            <p:ph type="body" sz="quarter" idx="45" hasCustomPrompt="1"/>
          </p:nvPr>
        </p:nvSpPr>
        <p:spPr>
          <a:xfrm>
            <a:off x="8471870" y="6334390"/>
            <a:ext cx="3600000" cy="4077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 b="0" spc="300">
                <a:solidFill>
                  <a:schemeClr val="bg1"/>
                </a:solidFill>
                <a:latin typeface="ヒラギノ角ゴ Std W6" pitchFamily="34" charset="-128"/>
                <a:ea typeface="ヒラギノ角ゴ Std W6" pitchFamily="34" charset="-128"/>
              </a:defRPr>
            </a:lvl1pPr>
          </a:lstStyle>
          <a:p>
            <a:pPr lvl="0"/>
            <a:r>
              <a:rPr kumimoji="1" lang="ja-JP" altLang="en-US" dirty="0"/>
              <a:t>〇〇様低計画ご提案書</a:t>
            </a:r>
          </a:p>
        </p:txBody>
      </p:sp>
      <p:sp>
        <p:nvSpPr>
          <p:cNvPr id="32" name="テキスト プレースホルダー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296819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pPr lvl="0"/>
            <a:r>
              <a:rPr kumimoji="1" lang="en-US" altLang="ja-JP" dirty="0"/>
              <a:t>FLOOR PLANNING</a:t>
            </a:r>
            <a:endParaRPr kumimoji="1" lang="ja-JP" altLang="en-US" dirty="0"/>
          </a:p>
        </p:txBody>
      </p:sp>
      <p:sp>
        <p:nvSpPr>
          <p:cNvPr id="97" name="テキスト プレースホルダー 4"/>
          <p:cNvSpPr>
            <a:spLocks noGrp="1"/>
          </p:cNvSpPr>
          <p:nvPr>
            <p:ph type="body" sz="quarter" idx="73" hasCustomPrompt="1"/>
          </p:nvPr>
        </p:nvSpPr>
        <p:spPr>
          <a:xfrm>
            <a:off x="2350390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98" name="図プレースホルダー 3"/>
          <p:cNvSpPr>
            <a:spLocks noGrp="1"/>
          </p:cNvSpPr>
          <p:nvPr>
            <p:ph type="pic" sz="quarter" idx="74" hasCustomPrompt="1"/>
          </p:nvPr>
        </p:nvSpPr>
        <p:spPr>
          <a:xfrm>
            <a:off x="2350390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33" name="テキスト プレースホルダー 15"/>
          <p:cNvSpPr>
            <a:spLocks noGrp="1"/>
          </p:cNvSpPr>
          <p:nvPr>
            <p:ph type="body" sz="quarter" idx="75" hasCustomPrompt="1"/>
          </p:nvPr>
        </p:nvSpPr>
        <p:spPr>
          <a:xfrm>
            <a:off x="4439022" y="1197546"/>
            <a:ext cx="3456000" cy="432048"/>
          </a:xfrm>
          <a:prstGeom prst="rect">
            <a:avLst/>
          </a:prstGeom>
          <a:solidFill>
            <a:srgbClr val="A1713D"/>
          </a:solidFill>
        </p:spPr>
        <p:txBody>
          <a:bodyPr/>
          <a:lstStyle>
            <a:lvl1pPr marL="0" indent="0" algn="ctr">
              <a:buNone/>
              <a:defRPr sz="180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r>
              <a:rPr kumimoji="1" lang="en-US" altLang="ja-JP" dirty="0"/>
              <a:t>LIVING</a:t>
            </a:r>
            <a:endParaRPr kumimoji="1" lang="ja-JP" altLang="en-US" dirty="0"/>
          </a:p>
        </p:txBody>
      </p:sp>
      <p:sp>
        <p:nvSpPr>
          <p:cNvPr id="134" name="テキスト プレースホルダー 4"/>
          <p:cNvSpPr>
            <a:spLocks noGrp="1"/>
          </p:cNvSpPr>
          <p:nvPr>
            <p:ph type="body" sz="quarter" idx="76" hasCustomPrompt="1"/>
          </p:nvPr>
        </p:nvSpPr>
        <p:spPr>
          <a:xfrm>
            <a:off x="4439022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35" name="テキスト プレースホルダー 7"/>
          <p:cNvSpPr>
            <a:spLocks noGrp="1"/>
          </p:cNvSpPr>
          <p:nvPr>
            <p:ph type="body" sz="quarter" idx="77" hasCustomPrompt="1"/>
          </p:nvPr>
        </p:nvSpPr>
        <p:spPr>
          <a:xfrm>
            <a:off x="4439022" y="5518026"/>
            <a:ext cx="34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136" name="図プレースホルダー 3"/>
          <p:cNvSpPr>
            <a:spLocks noGrp="1"/>
          </p:cNvSpPr>
          <p:nvPr>
            <p:ph type="pic" sz="quarter" idx="78" hasCustomPrompt="1"/>
          </p:nvPr>
        </p:nvSpPr>
        <p:spPr>
          <a:xfrm>
            <a:off x="4439022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37" name="図プレースホルダー 3"/>
          <p:cNvSpPr>
            <a:spLocks noGrp="1"/>
          </p:cNvSpPr>
          <p:nvPr>
            <p:ph type="pic" sz="quarter" idx="79" hasCustomPrompt="1"/>
          </p:nvPr>
        </p:nvSpPr>
        <p:spPr>
          <a:xfrm>
            <a:off x="4439022" y="3861842"/>
            <a:ext cx="3456000" cy="1584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138" name="テキスト プレースホルダー 4"/>
          <p:cNvSpPr>
            <a:spLocks noGrp="1"/>
          </p:cNvSpPr>
          <p:nvPr>
            <p:ph type="body" sz="quarter" idx="80" hasCustomPrompt="1"/>
          </p:nvPr>
        </p:nvSpPr>
        <p:spPr>
          <a:xfrm>
            <a:off x="6238822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39" name="図プレースホルダー 3"/>
          <p:cNvSpPr>
            <a:spLocks noGrp="1"/>
          </p:cNvSpPr>
          <p:nvPr>
            <p:ph type="pic" sz="quarter" idx="81" hasCustomPrompt="1"/>
          </p:nvPr>
        </p:nvSpPr>
        <p:spPr>
          <a:xfrm>
            <a:off x="6238822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40" name="テキスト プレースホルダー 15"/>
          <p:cNvSpPr>
            <a:spLocks noGrp="1"/>
          </p:cNvSpPr>
          <p:nvPr>
            <p:ph type="body" sz="quarter" idx="82" hasCustomPrompt="1"/>
          </p:nvPr>
        </p:nvSpPr>
        <p:spPr>
          <a:xfrm>
            <a:off x="8345971" y="1197546"/>
            <a:ext cx="3456000" cy="432048"/>
          </a:xfrm>
          <a:prstGeom prst="rect">
            <a:avLst/>
          </a:prstGeom>
          <a:solidFill>
            <a:srgbClr val="A1713D"/>
          </a:solidFill>
        </p:spPr>
        <p:txBody>
          <a:bodyPr/>
          <a:lstStyle>
            <a:lvl1pPr marL="0" indent="0" algn="ctr">
              <a:buNone/>
              <a:defRPr sz="1800" spc="300">
                <a:solidFill>
                  <a:schemeClr val="bg1"/>
                </a:solidFill>
                <a:latin typeface="A-OTF UD新ゴ Pro L" pitchFamily="34" charset="-128"/>
                <a:ea typeface="A-OTF UD新ゴ Pro L" pitchFamily="34" charset="-128"/>
              </a:defRPr>
            </a:lvl1pPr>
          </a:lstStyle>
          <a:p>
            <a:r>
              <a:rPr kumimoji="1" lang="en-US" altLang="ja-JP" dirty="0"/>
              <a:t>BATHROOM</a:t>
            </a:r>
            <a:endParaRPr kumimoji="1" lang="ja-JP" altLang="en-US" dirty="0"/>
          </a:p>
        </p:txBody>
      </p:sp>
      <p:sp>
        <p:nvSpPr>
          <p:cNvPr id="141" name="テキスト プレースホルダー 4"/>
          <p:cNvSpPr>
            <a:spLocks noGrp="1"/>
          </p:cNvSpPr>
          <p:nvPr>
            <p:ph type="body" sz="quarter" idx="83" hasCustomPrompt="1"/>
          </p:nvPr>
        </p:nvSpPr>
        <p:spPr>
          <a:xfrm>
            <a:off x="8345971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42" name="テキスト プレースホルダー 7"/>
          <p:cNvSpPr>
            <a:spLocks noGrp="1"/>
          </p:cNvSpPr>
          <p:nvPr>
            <p:ph type="body" sz="quarter" idx="84" hasCustomPrompt="1"/>
          </p:nvPr>
        </p:nvSpPr>
        <p:spPr>
          <a:xfrm>
            <a:off x="8345971" y="5518026"/>
            <a:ext cx="34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143" name="図プレースホルダー 3"/>
          <p:cNvSpPr>
            <a:spLocks noGrp="1"/>
          </p:cNvSpPr>
          <p:nvPr>
            <p:ph type="pic" sz="quarter" idx="85" hasCustomPrompt="1"/>
          </p:nvPr>
        </p:nvSpPr>
        <p:spPr>
          <a:xfrm>
            <a:off x="8345971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44" name="図プレースホルダー 3"/>
          <p:cNvSpPr>
            <a:spLocks noGrp="1"/>
          </p:cNvSpPr>
          <p:nvPr>
            <p:ph type="pic" sz="quarter" idx="86" hasCustomPrompt="1"/>
          </p:nvPr>
        </p:nvSpPr>
        <p:spPr>
          <a:xfrm>
            <a:off x="8345971" y="3861842"/>
            <a:ext cx="3456000" cy="1584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床材</a:t>
            </a:r>
          </a:p>
        </p:txBody>
      </p:sp>
      <p:sp>
        <p:nvSpPr>
          <p:cNvPr id="145" name="テキスト プレースホルダー 4"/>
          <p:cNvSpPr>
            <a:spLocks noGrp="1"/>
          </p:cNvSpPr>
          <p:nvPr>
            <p:ph type="body" sz="quarter" idx="87" hasCustomPrompt="1"/>
          </p:nvPr>
        </p:nvSpPr>
        <p:spPr>
          <a:xfrm>
            <a:off x="10145771" y="3429794"/>
            <a:ext cx="1656000" cy="2880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46838"/>
                </a:solidFill>
                <a:latin typeface="ヒラギノUD明朝 Std W4" panose="02020400000000000000" pitchFamily="18" charset="-128"/>
                <a:ea typeface="ヒラギノUD明朝 Std W4" panose="02020400000000000000" pitchFamily="18" charset="-128"/>
              </a:defRPr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46" name="図プレースホルダー 3"/>
          <p:cNvSpPr>
            <a:spLocks noGrp="1"/>
          </p:cNvSpPr>
          <p:nvPr>
            <p:ph type="pic" sz="quarter" idx="88" hasCustomPrompt="1"/>
          </p:nvPr>
        </p:nvSpPr>
        <p:spPr>
          <a:xfrm>
            <a:off x="10145771" y="1701602"/>
            <a:ext cx="1656000" cy="165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kumimoji="1" lang="ja-JP" altLang="en-US" dirty="0"/>
              <a:t>壁紙</a:t>
            </a:r>
          </a:p>
        </p:txBody>
      </p:sp>
      <p:sp>
        <p:nvSpPr>
          <p:cNvPr id="147" name="テキスト プレースホルダー 3"/>
          <p:cNvSpPr>
            <a:spLocks noGrp="1"/>
          </p:cNvSpPr>
          <p:nvPr>
            <p:ph type="body" sz="quarter" idx="89" hasCustomPrompt="1"/>
          </p:nvPr>
        </p:nvSpPr>
        <p:spPr>
          <a:xfrm>
            <a:off x="4222998" y="333450"/>
            <a:ext cx="3744416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0" spc="300">
                <a:solidFill>
                  <a:srgbClr val="946838"/>
                </a:solidFill>
                <a:latin typeface="A-OTF A1明朝 Std Bold" panose="02020400000000000000" pitchFamily="18" charset="-128"/>
                <a:ea typeface="A-OTF A1明朝 Std Bold" panose="02020400000000000000" pitchFamily="18" charset="-128"/>
              </a:defRPr>
            </a:lvl1pPr>
          </a:lstStyle>
          <a:p>
            <a:pPr lvl="0"/>
            <a:r>
              <a:rPr kumimoji="1" lang="en-US" altLang="ja-JP" dirty="0"/>
              <a:t>TEXTILES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435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8F2EC"/>
            </a:gs>
            <a:gs pos="85000">
              <a:srgbClr val="E4D0B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77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64" r:id="rId3"/>
    <p:sldLayoutId id="2147483650" r:id="rId4"/>
    <p:sldLayoutId id="2147483659" r:id="rId5"/>
    <p:sldLayoutId id="2147483658" r:id="rId6"/>
  </p:sldLayoutIdLst>
  <p:hf sldNum="0" hdr="0" dt="0"/>
  <p:txStyles>
    <p:titleStyle>
      <a:lvl1pPr algn="ctr" defTabSz="1088502" rtl="0" eaLnBrk="1" latinLnBrk="0" hangingPunct="1">
        <a:spcBef>
          <a:spcPct val="0"/>
        </a:spcBef>
        <a:buNone/>
        <a:defRPr kumimoji="1" sz="3300" b="1" kern="1200">
          <a:solidFill>
            <a:schemeClr val="tx1"/>
          </a:solidFill>
          <a:latin typeface="A-OTF UD新ゴ Pro L" pitchFamily="34" charset="-128"/>
          <a:ea typeface="A-OTF UD新ゴ Pro L" pitchFamily="34" charset="-128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F4DDB17-371B-4C3A-BEB6-B1BC39544826}"/>
              </a:ext>
            </a:extLst>
          </p:cNvPr>
          <p:cNvSpPr/>
          <p:nvPr/>
        </p:nvSpPr>
        <p:spPr>
          <a:xfrm>
            <a:off x="766614" y="1341562"/>
            <a:ext cx="5184576" cy="36724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プレースホルダー 6">
            <a:extLst>
              <a:ext uri="{FF2B5EF4-FFF2-40B4-BE49-F238E27FC236}">
                <a16:creationId xmlns:a16="http://schemas.microsoft.com/office/drawing/2014/main" id="{6ADCE598-6080-3D0D-77D6-992C7D61B16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r="6855"/>
          <a:stretch>
            <a:fillRect/>
          </a:stretch>
        </p:blipFill>
        <p:spPr>
          <a:xfrm>
            <a:off x="887512" y="1485900"/>
            <a:ext cx="4919662" cy="3384550"/>
          </a:xfrm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7C1DE1-86CF-AE18-1E0B-FAC7E6C78AB5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6F74358A-D4DF-565B-59B9-17106831A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0FF5CB0-80CA-953E-6E6B-3D5EA45F49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410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79F656-1688-66C7-47EC-D3C36CAA503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56144BB-09D9-1AFA-67A5-7E9EBEC867DE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D7EAA56-C2CA-5FC2-2C58-80B6162C71A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D3A3AFC-B38F-F270-7DFF-0A53B39E410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1" name="図プレースホルダー 30">
            <a:extLst>
              <a:ext uri="{FF2B5EF4-FFF2-40B4-BE49-F238E27FC236}">
                <a16:creationId xmlns:a16="http://schemas.microsoft.com/office/drawing/2014/main" id="{B3157BA1-A759-A197-75FC-B053C106E2CD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5" r="10485"/>
          <a:stretch>
            <a:fillRect/>
          </a:stretch>
        </p:blipFill>
        <p:spPr/>
      </p:pic>
      <p:pic>
        <p:nvPicPr>
          <p:cNvPr id="35" name="図プレースホルダー 34">
            <a:extLst>
              <a:ext uri="{FF2B5EF4-FFF2-40B4-BE49-F238E27FC236}">
                <a16:creationId xmlns:a16="http://schemas.microsoft.com/office/drawing/2014/main" id="{6F152F66-C4E6-14E6-D6DB-62D9ECE4E4FF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r="113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097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>
            <a:extLst>
              <a:ext uri="{FF2B5EF4-FFF2-40B4-BE49-F238E27FC236}">
                <a16:creationId xmlns:a16="http://schemas.microsoft.com/office/drawing/2014/main" id="{8673AF31-477B-1988-42CB-6D268A69E61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4" r="18924"/>
          <a:stretch>
            <a:fillRect/>
          </a:stretch>
        </p:blipFill>
        <p:spPr/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2F2C05-0D8E-1321-22F1-E6A1DB7D4A4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961A2E-A32F-3C28-4B1C-C6D2AE4816D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95F0F80-93A9-A129-2963-1DD55DC0BA3A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336E5B08-2FE9-B139-2E0D-A646B51BC9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DF562DAA-16F7-1A92-C78B-5277C7B547D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3" name="図プレースホルダー 22">
            <a:extLst>
              <a:ext uri="{FF2B5EF4-FFF2-40B4-BE49-F238E27FC236}">
                <a16:creationId xmlns:a16="http://schemas.microsoft.com/office/drawing/2014/main" id="{D2462378-35E8-186A-1B01-C238076C570B}"/>
              </a:ext>
            </a:extLst>
          </p:cNvPr>
          <p:cNvPicPr>
            <a:picLocks noGrp="1" noChangeAspect="1"/>
          </p:cNvPicPr>
          <p:nvPr>
            <p:ph type="pic" sz="quarter" idx="4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" r="3516"/>
          <a:stretch>
            <a:fillRect/>
          </a:stretch>
        </p:blipFill>
        <p:spPr/>
      </p:pic>
      <p:pic>
        <p:nvPicPr>
          <p:cNvPr id="27" name="図プレースホルダー 26">
            <a:extLst>
              <a:ext uri="{FF2B5EF4-FFF2-40B4-BE49-F238E27FC236}">
                <a16:creationId xmlns:a16="http://schemas.microsoft.com/office/drawing/2014/main" id="{742A910C-119E-210C-DD93-721FC4507EDC}"/>
              </a:ext>
            </a:extLst>
          </p:cNvPr>
          <p:cNvPicPr>
            <a:picLocks noGrp="1" noChangeAspect="1"/>
          </p:cNvPicPr>
          <p:nvPr>
            <p:ph type="pic" sz="quarter" idx="4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8" r="150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583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B9C230C3-6ECD-CF99-3430-01620E00F57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8B5064-2A9A-1E56-5FD1-6C2F1BDECF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4520E5E-11CF-5186-4AC0-0DE1751EB16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70AADF71-0FC4-018D-FC90-3F29317DCC0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" name="図プレースホルダー 29">
            <a:extLst>
              <a:ext uri="{FF2B5EF4-FFF2-40B4-BE49-F238E27FC236}">
                <a16:creationId xmlns:a16="http://schemas.microsoft.com/office/drawing/2014/main" id="{034B50A3-9535-A5DF-F531-F7A29A5A5B49}"/>
              </a:ext>
            </a:extLst>
          </p:cNvPr>
          <p:cNvPicPr>
            <a:picLocks noGrp="1" noChangeAspect="1"/>
          </p:cNvPicPr>
          <p:nvPr>
            <p:ph type="pic" sz="quarter" idx="5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7" r="15977"/>
          <a:stretch>
            <a:fillRect/>
          </a:stretch>
        </p:blipFill>
        <p:spPr/>
      </p:pic>
      <p:pic>
        <p:nvPicPr>
          <p:cNvPr id="32" name="図プレースホルダー 31">
            <a:extLst>
              <a:ext uri="{FF2B5EF4-FFF2-40B4-BE49-F238E27FC236}">
                <a16:creationId xmlns:a16="http://schemas.microsoft.com/office/drawing/2014/main" id="{2BAFBDD8-6B93-E51A-9BB6-7E531DBD396C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7" r="15977"/>
          <a:stretch>
            <a:fillRect/>
          </a:stretch>
        </p:blipFill>
        <p:spPr/>
      </p:pic>
      <p:pic>
        <p:nvPicPr>
          <p:cNvPr id="34" name="図プレースホルダー 33">
            <a:extLst>
              <a:ext uri="{FF2B5EF4-FFF2-40B4-BE49-F238E27FC236}">
                <a16:creationId xmlns:a16="http://schemas.microsoft.com/office/drawing/2014/main" id="{9A27BF22-BBD4-A3D9-CE47-FD60512AD0B3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6" r="15956"/>
          <a:stretch>
            <a:fillRect/>
          </a:stretch>
        </p:blipFill>
        <p:spPr/>
      </p:pic>
      <p:pic>
        <p:nvPicPr>
          <p:cNvPr id="36" name="図プレースホルダー 35">
            <a:extLst>
              <a:ext uri="{FF2B5EF4-FFF2-40B4-BE49-F238E27FC236}">
                <a16:creationId xmlns:a16="http://schemas.microsoft.com/office/drawing/2014/main" id="{F61FEEBF-A32F-1E02-BC1C-116A63074AF2}"/>
              </a:ext>
            </a:extLst>
          </p:cNvPr>
          <p:cNvPicPr>
            <a:picLocks noGrp="1" noChangeAspect="1"/>
          </p:cNvPicPr>
          <p:nvPr>
            <p:ph type="pic" sz="quarter" idx="5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7" r="15977"/>
          <a:stretch>
            <a:fillRect/>
          </a:stretch>
        </p:blipFill>
        <p:spPr/>
      </p:pic>
      <p:pic>
        <p:nvPicPr>
          <p:cNvPr id="40" name="図プレースホルダー 39">
            <a:extLst>
              <a:ext uri="{FF2B5EF4-FFF2-40B4-BE49-F238E27FC236}">
                <a16:creationId xmlns:a16="http://schemas.microsoft.com/office/drawing/2014/main" id="{B4280DCE-FE30-5137-9757-359F5F405E0C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" r="18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774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4192007" y="981522"/>
            <a:ext cx="3816424" cy="51125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8109099" y="981522"/>
            <a:ext cx="3816424" cy="51125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62558" y="981522"/>
            <a:ext cx="3816424" cy="51125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プレースホルダー 1"/>
          <p:cNvSpPr>
            <a:spLocks noGrp="1"/>
          </p:cNvSpPr>
          <p:nvPr>
            <p:ph type="body" sz="quarter" idx="66"/>
          </p:nvPr>
        </p:nvSpPr>
        <p:spPr>
          <a:xfrm>
            <a:off x="478582" y="1197546"/>
            <a:ext cx="3456000" cy="432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67"/>
          </p:nvPr>
        </p:nvSpPr>
        <p:spPr>
          <a:xfrm>
            <a:off x="478582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69"/>
          </p:nvPr>
        </p:nvSpPr>
        <p:spPr>
          <a:xfrm>
            <a:off x="478582" y="5518026"/>
            <a:ext cx="34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29" name="図プレースホルダー 28"/>
          <p:cNvPicPr>
            <a:picLocks noGrp="1" noChangeAspect="1"/>
          </p:cNvPicPr>
          <p:nvPr>
            <p:ph type="pic" sz="quarter" idx="7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" b="48"/>
          <a:stretch>
            <a:fillRect/>
          </a:stretch>
        </p:blipFill>
        <p:spPr>
          <a:xfrm>
            <a:off x="477838" y="1701800"/>
            <a:ext cx="1657350" cy="1655763"/>
          </a:xfrm>
        </p:spPr>
      </p:pic>
      <p:pic>
        <p:nvPicPr>
          <p:cNvPr id="34" name="図プレースホルダー 33"/>
          <p:cNvPicPr>
            <a:picLocks noGrp="1" noChangeAspect="1"/>
          </p:cNvPicPr>
          <p:nvPr>
            <p:ph type="pic" sz="quarter" idx="7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79" b="27079"/>
          <a:stretch>
            <a:fillRect/>
          </a:stretch>
        </p:blipFill>
        <p:spPr>
          <a:xfrm>
            <a:off x="477838" y="3862388"/>
            <a:ext cx="3455987" cy="1584325"/>
          </a:xfrm>
        </p:spPr>
      </p:pic>
      <p:sp>
        <p:nvSpPr>
          <p:cNvPr id="7" name="テキスト プレースホルダー 6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73"/>
          </p:nvPr>
        </p:nvSpPr>
        <p:spPr>
          <a:xfrm>
            <a:off x="2278382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0" name="図プレースホルダー 29"/>
          <p:cNvPicPr>
            <a:picLocks noGrp="1" noChangeAspect="1"/>
          </p:cNvPicPr>
          <p:nvPr>
            <p:ph type="pic" sz="quarter" idx="7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8063" y="1701800"/>
            <a:ext cx="1655762" cy="1655763"/>
          </a:xfrm>
        </p:spPr>
      </p:pic>
      <p:sp>
        <p:nvSpPr>
          <p:cNvPr id="11" name="テキスト プレースホルダー 10"/>
          <p:cNvSpPr>
            <a:spLocks noGrp="1"/>
          </p:cNvSpPr>
          <p:nvPr>
            <p:ph type="body" sz="quarter" idx="75"/>
          </p:nvPr>
        </p:nvSpPr>
        <p:spPr>
          <a:xfrm>
            <a:off x="4367014" y="1197546"/>
            <a:ext cx="3456000" cy="432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76"/>
          </p:nvPr>
        </p:nvSpPr>
        <p:spPr>
          <a:xfrm>
            <a:off x="4367014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77"/>
          </p:nvPr>
        </p:nvSpPr>
        <p:spPr>
          <a:xfrm>
            <a:off x="4367014" y="5518026"/>
            <a:ext cx="34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1" name="図プレースホルダー 30"/>
          <p:cNvPicPr>
            <a:picLocks noGrp="1" noChangeAspect="1"/>
          </p:cNvPicPr>
          <p:nvPr>
            <p:ph type="pic" sz="quarter" idx="7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67213" y="1701800"/>
            <a:ext cx="1655762" cy="1655763"/>
          </a:xfrm>
        </p:spPr>
      </p:pic>
      <p:pic>
        <p:nvPicPr>
          <p:cNvPr id="33" name="図プレースホルダー 32"/>
          <p:cNvPicPr>
            <a:picLocks noGrp="1" noChangeAspect="1"/>
          </p:cNvPicPr>
          <p:nvPr>
            <p:ph type="pic" sz="quarter" idx="7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79" b="27079"/>
          <a:stretch>
            <a:fillRect/>
          </a:stretch>
        </p:blipFill>
        <p:spPr>
          <a:xfrm>
            <a:off x="4367213" y="3862388"/>
            <a:ext cx="3455987" cy="1584325"/>
          </a:xfrm>
        </p:spPr>
      </p:pic>
      <p:sp>
        <p:nvSpPr>
          <p:cNvPr id="16" name="テキスト プレースホルダー 15"/>
          <p:cNvSpPr>
            <a:spLocks noGrp="1"/>
          </p:cNvSpPr>
          <p:nvPr>
            <p:ph type="body" sz="quarter" idx="80"/>
          </p:nvPr>
        </p:nvSpPr>
        <p:spPr>
          <a:xfrm>
            <a:off x="6166814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2" name="図プレースホルダー 31"/>
          <p:cNvPicPr>
            <a:picLocks noGrp="1" noChangeAspect="1"/>
          </p:cNvPicPr>
          <p:nvPr>
            <p:ph type="pic" sz="quarter" idx="8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7438" y="1701800"/>
            <a:ext cx="1655762" cy="1655763"/>
          </a:xfrm>
        </p:spPr>
      </p:pic>
      <p:sp>
        <p:nvSpPr>
          <p:cNvPr id="18" name="テキスト プレースホルダー 17"/>
          <p:cNvSpPr>
            <a:spLocks noGrp="1"/>
          </p:cNvSpPr>
          <p:nvPr>
            <p:ph type="body" sz="quarter" idx="82"/>
          </p:nvPr>
        </p:nvSpPr>
        <p:spPr>
          <a:xfrm>
            <a:off x="8273963" y="1197546"/>
            <a:ext cx="3456000" cy="432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83"/>
          </p:nvPr>
        </p:nvSpPr>
        <p:spPr>
          <a:xfrm>
            <a:off x="8273963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0" name="テキスト プレースホルダー 19"/>
          <p:cNvSpPr>
            <a:spLocks noGrp="1"/>
          </p:cNvSpPr>
          <p:nvPr>
            <p:ph type="body" sz="quarter" idx="84"/>
          </p:nvPr>
        </p:nvSpPr>
        <p:spPr>
          <a:xfrm>
            <a:off x="8273963" y="5518026"/>
            <a:ext cx="34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5" name="図プレースホルダー 34"/>
          <p:cNvPicPr>
            <a:picLocks noGrp="1" noChangeAspect="1"/>
          </p:cNvPicPr>
          <p:nvPr>
            <p:ph type="pic" sz="quarter" idx="8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4050" y="1701800"/>
            <a:ext cx="1655763" cy="1655763"/>
          </a:xfrm>
        </p:spPr>
      </p:pic>
      <p:pic>
        <p:nvPicPr>
          <p:cNvPr id="37" name="図プレースホルダー 36"/>
          <p:cNvPicPr>
            <a:picLocks noGrp="1" noChangeAspect="1"/>
          </p:cNvPicPr>
          <p:nvPr>
            <p:ph type="pic" sz="quarter" idx="86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79" b="27079"/>
          <a:stretch>
            <a:fillRect/>
          </a:stretch>
        </p:blipFill>
        <p:spPr>
          <a:xfrm>
            <a:off x="8274050" y="3862388"/>
            <a:ext cx="3455988" cy="1584325"/>
          </a:xfrm>
        </p:spPr>
      </p:pic>
      <p:sp>
        <p:nvSpPr>
          <p:cNvPr id="23" name="テキスト プレースホルダー 22"/>
          <p:cNvSpPr>
            <a:spLocks noGrp="1"/>
          </p:cNvSpPr>
          <p:nvPr>
            <p:ph type="body" sz="quarter" idx="87"/>
          </p:nvPr>
        </p:nvSpPr>
        <p:spPr>
          <a:xfrm>
            <a:off x="10073763" y="3429794"/>
            <a:ext cx="1656000" cy="288032"/>
          </a:xfrm>
        </p:spPr>
        <p:txBody>
          <a:bodyPr/>
          <a:lstStyle/>
          <a:p>
            <a:endParaRPr kumimoji="1" lang="ja-JP" altLang="en-US"/>
          </a:p>
        </p:txBody>
      </p:sp>
      <p:pic>
        <p:nvPicPr>
          <p:cNvPr id="36" name="図プレースホルダー 35"/>
          <p:cNvPicPr>
            <a:picLocks noGrp="1" noChangeAspect="1"/>
          </p:cNvPicPr>
          <p:nvPr>
            <p:ph type="pic" sz="quarter" idx="88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74275" y="1701800"/>
            <a:ext cx="1655763" cy="1655763"/>
          </a:xfrm>
        </p:spPr>
      </p:pic>
      <p:sp>
        <p:nvSpPr>
          <p:cNvPr id="25" name="テキスト プレースホルダー 24"/>
          <p:cNvSpPr>
            <a:spLocks noGrp="1"/>
          </p:cNvSpPr>
          <p:nvPr>
            <p:ph type="body" sz="quarter" idx="8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593689"/>
      </p:ext>
    </p:extLst>
  </p:cSld>
  <p:clrMapOvr>
    <a:masterClrMapping/>
  </p:clrMapOvr>
</p:sld>
</file>

<file path=ppt/theme/theme1.xml><?xml version="1.0" encoding="utf-8"?>
<a:theme xmlns:a="http://schemas.openxmlformats.org/drawingml/2006/main" name="テンプレ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テンプレ1</Template>
  <TotalTime>4233</TotalTime>
  <Words>0</Words>
  <Application>Microsoft Office PowerPoint</Application>
  <PresentationFormat>ユーザー設定</PresentationFormat>
  <Paragraphs>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A-OTF A1明朝 Std Bold</vt:lpstr>
      <vt:lpstr>A-OTF UD新ゴ Pro L</vt:lpstr>
      <vt:lpstr>UDタイポス58 Std R</vt:lpstr>
      <vt:lpstr>ヒラギノUD明朝 Std W4</vt:lpstr>
      <vt:lpstr>ヒラギノ角ゴ Std W3</vt:lpstr>
      <vt:lpstr>ヒラギノ角ゴ Std W6</vt:lpstr>
      <vt:lpstr>游ゴシック</vt:lpstr>
      <vt:lpstr>Arial</vt:lpstr>
      <vt:lpstr>Calibri</vt:lpstr>
      <vt:lpstr>テンプレ1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HP</dc:creator>
  <cp:lastModifiedBy>mega nishi</cp:lastModifiedBy>
  <cp:revision>249</cp:revision>
  <dcterms:created xsi:type="dcterms:W3CDTF">2021-09-16T02:05:26Z</dcterms:created>
  <dcterms:modified xsi:type="dcterms:W3CDTF">2022-07-15T01:44:56Z</dcterms:modified>
</cp:coreProperties>
</file>