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4" r:id="rId3"/>
    <p:sldId id="256" r:id="rId4"/>
    <p:sldId id="258" r:id="rId5"/>
    <p:sldId id="262" r:id="rId6"/>
    <p:sldId id="265" r:id="rId7"/>
  </p:sldIdLst>
  <p:sldSz cx="12190413" cy="6859588"/>
  <p:notesSz cx="6858000" cy="9144000"/>
  <p:defaultTextStyle>
    <a:defPPr>
      <a:defRPr lang="ja-JP"/>
    </a:defPPr>
    <a:lvl1pPr marL="0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ECF1F8"/>
    <a:srgbClr val="FBFBFB"/>
    <a:srgbClr val="F9F9F9"/>
    <a:srgbClr val="FFFFFF"/>
    <a:srgbClr val="EAEAEA"/>
    <a:srgbClr val="F7F7F7"/>
    <a:srgbClr val="9A876B"/>
    <a:srgbClr val="F8F8F8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6" autoAdjust="0"/>
  </p:normalViewPr>
  <p:slideViewPr>
    <p:cSldViewPr>
      <p:cViewPr varScale="1">
        <p:scale>
          <a:sx n="77" d="100"/>
          <a:sy n="77" d="100"/>
        </p:scale>
        <p:origin x="-90" y="-540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58490-50BF-4266-BF49-D52A97FA0D7D}" type="datetimeFigureOut">
              <a:rPr kumimoji="1" lang="ja-JP" altLang="en-US" smtClean="0"/>
              <a:t>2021/12/13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71BF6-6FAA-431A-B4ED-BD6EE33FA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880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 userDrawn="1"/>
        </p:nvSpPr>
        <p:spPr>
          <a:xfrm>
            <a:off x="4337379" y="0"/>
            <a:ext cx="3515655" cy="68595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図プレースホルダー 8"/>
          <p:cNvSpPr>
            <a:spLocks noGrp="1"/>
          </p:cNvSpPr>
          <p:nvPr>
            <p:ph type="pic" sz="quarter" idx="17" hasCustomPrompt="1"/>
          </p:nvPr>
        </p:nvSpPr>
        <p:spPr>
          <a:xfrm>
            <a:off x="3705807" y="2205658"/>
            <a:ext cx="4680918" cy="3023939"/>
          </a:xfrm>
          <a:prstGeom prst="rect">
            <a:avLst/>
          </a:prstGeom>
          <a:effectLst>
            <a:outerShdw blurRad="431800" dist="50800" dir="6840000" sx="45000" sy="45000" algn="ctr" rotWithShape="0">
              <a:srgbClr val="000000">
                <a:alpha val="95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1" lang="ja-JP" altLang="en-US" dirty="0" smtClean="0"/>
              <a:t>パース</a:t>
            </a:r>
            <a:endParaRPr kumimoji="1" lang="en-US" altLang="ja-JP" dirty="0" smtClean="0"/>
          </a:p>
        </p:txBody>
      </p:sp>
      <p:sp>
        <p:nvSpPr>
          <p:cNvPr id="18" name="テキスト プレースホルダー 3"/>
          <p:cNvSpPr>
            <a:spLocks noGrp="1"/>
          </p:cNvSpPr>
          <p:nvPr>
            <p:ph type="body" sz="quarter" idx="44" hasCustomPrompt="1"/>
          </p:nvPr>
        </p:nvSpPr>
        <p:spPr>
          <a:xfrm>
            <a:off x="4337378" y="5518026"/>
            <a:ext cx="3515655" cy="40777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 spc="300">
                <a:solidFill>
                  <a:schemeClr val="bg1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 smtClean="0"/>
              <a:t>〇〇株式会社</a:t>
            </a:r>
            <a:endParaRPr kumimoji="1" lang="ja-JP" altLang="en-US" dirty="0"/>
          </a:p>
        </p:txBody>
      </p:sp>
      <p:sp>
        <p:nvSpPr>
          <p:cNvPr id="19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4337379" y="765498"/>
            <a:ext cx="3515655" cy="1056087"/>
          </a:xfrm>
          <a:prstGeom prst="rect">
            <a:avLst/>
          </a:prstGeom>
          <a:noFill/>
        </p:spPr>
        <p:txBody>
          <a:bodyPr vert="horz" lIns="108850" tIns="54425" rIns="108850" bIns="54425" rtlCol="0" anchor="ctr">
            <a:normAutofit/>
          </a:bodyPr>
          <a:lstStyle>
            <a:lvl1pPr algn="ctr">
              <a:defRPr sz="2400" b="1" spc="600">
                <a:solidFill>
                  <a:schemeClr val="bg1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r>
              <a:rPr kumimoji="1" lang="ja-JP" altLang="en-US" dirty="0" smtClean="0"/>
              <a:t>○○様邸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計画ご提案書</a:t>
            </a:r>
            <a:endParaRPr kumimoji="1" lang="ja-JP" altLang="en-US" dirty="0"/>
          </a:p>
        </p:txBody>
      </p:sp>
      <p:sp>
        <p:nvSpPr>
          <p:cNvPr id="20" name="テキスト プレースホルダー 3"/>
          <p:cNvSpPr>
            <a:spLocks noGrp="1"/>
          </p:cNvSpPr>
          <p:nvPr>
            <p:ph type="body" sz="quarter" idx="16" hasCustomPrompt="1"/>
          </p:nvPr>
        </p:nvSpPr>
        <p:spPr>
          <a:xfrm>
            <a:off x="4337379" y="6454130"/>
            <a:ext cx="3515655" cy="4054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spc="300">
                <a:solidFill>
                  <a:schemeClr val="bg1">
                    <a:lumMod val="75000"/>
                  </a:schemeClr>
                </a:solidFill>
                <a:latin typeface="UDタイポス58 Std R" pitchFamily="34" charset="-128"/>
                <a:ea typeface="UDタイポス58 Std R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FLOOR PLANNING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8882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 userDrawn="1"/>
        </p:nvSpPr>
        <p:spPr>
          <a:xfrm>
            <a:off x="0" y="6238106"/>
            <a:ext cx="12190413" cy="62148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図プレースホルダー 3"/>
          <p:cNvSpPr>
            <a:spLocks noGrp="1"/>
          </p:cNvSpPr>
          <p:nvPr>
            <p:ph type="pic" sz="quarter" idx="39" hasCustomPrompt="1"/>
          </p:nvPr>
        </p:nvSpPr>
        <p:spPr>
          <a:xfrm>
            <a:off x="4150990" y="261442"/>
            <a:ext cx="7776864" cy="5832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パース</a:t>
            </a:r>
            <a:endParaRPr kumimoji="1" lang="ja-JP" altLang="en-US" dirty="0"/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43"/>
          </p:nvPr>
        </p:nvSpPr>
        <p:spPr>
          <a:xfrm rot="795307">
            <a:off x="1103817" y="999285"/>
            <a:ext cx="2808288" cy="23862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kumimoji="1" lang="ja-JP" altLang="en-US" dirty="0"/>
          </a:p>
        </p:txBody>
      </p:sp>
      <p:sp>
        <p:nvSpPr>
          <p:cNvPr id="1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6574" y="5013970"/>
            <a:ext cx="3571887" cy="1080120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13" name="テキスト プレースホルダー 3"/>
          <p:cNvSpPr>
            <a:spLocks noGrp="1"/>
          </p:cNvSpPr>
          <p:nvPr>
            <p:ph type="body" sz="quarter" idx="44" hasCustomPrompt="1"/>
          </p:nvPr>
        </p:nvSpPr>
        <p:spPr>
          <a:xfrm>
            <a:off x="8471870" y="6334390"/>
            <a:ext cx="3600000" cy="40777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 spc="300">
                <a:solidFill>
                  <a:schemeClr val="bg1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 smtClean="0"/>
              <a:t>〇〇様低計画ご提案書</a:t>
            </a:r>
            <a:endParaRPr kumimoji="1" lang="ja-JP" altLang="en-US" dirty="0"/>
          </a:p>
        </p:txBody>
      </p:sp>
      <p:sp>
        <p:nvSpPr>
          <p:cNvPr id="20" name="テキスト プレースホルダー 3"/>
          <p:cNvSpPr>
            <a:spLocks noGrp="1"/>
          </p:cNvSpPr>
          <p:nvPr>
            <p:ph type="body" sz="quarter" idx="45" hasCustomPrompt="1"/>
          </p:nvPr>
        </p:nvSpPr>
        <p:spPr>
          <a:xfrm>
            <a:off x="0" y="6296819"/>
            <a:ext cx="3744416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FLOOR PLANNING</a:t>
            </a:r>
            <a:endParaRPr kumimoji="1" lang="ja-JP" altLang="en-US" dirty="0"/>
          </a:p>
        </p:txBody>
      </p:sp>
      <p:sp>
        <p:nvSpPr>
          <p:cNvPr id="22" name="テキスト プレースホルダー 4"/>
          <p:cNvSpPr>
            <a:spLocks noGrp="1"/>
          </p:cNvSpPr>
          <p:nvPr>
            <p:ph type="body" sz="quarter" idx="46" hasCustomPrompt="1"/>
          </p:nvPr>
        </p:nvSpPr>
        <p:spPr>
          <a:xfrm>
            <a:off x="406574" y="4509914"/>
            <a:ext cx="3600400" cy="432048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 algn="l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 smtClean="0"/>
              <a:t>説明が入ります。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4831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図プレースホルダー 3"/>
          <p:cNvSpPr>
            <a:spLocks noGrp="1"/>
          </p:cNvSpPr>
          <p:nvPr>
            <p:ph type="pic" sz="quarter" idx="25" hasCustomPrompt="1"/>
          </p:nvPr>
        </p:nvSpPr>
        <p:spPr>
          <a:xfrm>
            <a:off x="622598" y="333450"/>
            <a:ext cx="4680520" cy="442800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パースが入ります</a:t>
            </a:r>
            <a:endParaRPr kumimoji="1" lang="ja-JP" altLang="en-US" dirty="0"/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622798" y="4869954"/>
            <a:ext cx="4680120" cy="936105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6238106"/>
            <a:ext cx="12190413" cy="62148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プレースホルダー 3"/>
          <p:cNvSpPr>
            <a:spLocks noGrp="1"/>
          </p:cNvSpPr>
          <p:nvPr>
            <p:ph type="body" sz="quarter" idx="44" hasCustomPrompt="1"/>
          </p:nvPr>
        </p:nvSpPr>
        <p:spPr>
          <a:xfrm>
            <a:off x="8471870" y="6334390"/>
            <a:ext cx="3600000" cy="40777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 spc="300">
                <a:solidFill>
                  <a:schemeClr val="bg1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 smtClean="0"/>
              <a:t>〇〇様低計画ご提案書</a:t>
            </a:r>
            <a:endParaRPr kumimoji="1" lang="ja-JP" altLang="en-US" dirty="0"/>
          </a:p>
        </p:txBody>
      </p:sp>
      <p:sp>
        <p:nvSpPr>
          <p:cNvPr id="16" name="図プレースホルダー 3"/>
          <p:cNvSpPr>
            <a:spLocks noGrp="1"/>
          </p:cNvSpPr>
          <p:nvPr>
            <p:ph type="pic" sz="quarter" idx="45" hasCustomPrompt="1"/>
          </p:nvPr>
        </p:nvSpPr>
        <p:spPr>
          <a:xfrm>
            <a:off x="5923646" y="425389"/>
            <a:ext cx="3420000" cy="244774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パースが入ります</a:t>
            </a:r>
            <a:endParaRPr kumimoji="1" lang="ja-JP" altLang="en-US" dirty="0"/>
          </a:p>
        </p:txBody>
      </p:sp>
      <p:sp>
        <p:nvSpPr>
          <p:cNvPr id="21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9481853" y="425389"/>
            <a:ext cx="2229977" cy="2447745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22" name="テキスト プレースホルダー 3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6296819"/>
            <a:ext cx="3744416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FLOOR PLANNING</a:t>
            </a:r>
            <a:endParaRPr kumimoji="1" lang="ja-JP" altLang="en-US" dirty="0"/>
          </a:p>
        </p:txBody>
      </p:sp>
      <p:sp>
        <p:nvSpPr>
          <p:cNvPr id="31" name="図プレースホルダー 3"/>
          <p:cNvSpPr>
            <a:spLocks noGrp="1"/>
          </p:cNvSpPr>
          <p:nvPr>
            <p:ph type="pic" sz="quarter" idx="47" hasCustomPrompt="1"/>
          </p:nvPr>
        </p:nvSpPr>
        <p:spPr>
          <a:xfrm>
            <a:off x="5923646" y="3391010"/>
            <a:ext cx="3420000" cy="244774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パースが入ります</a:t>
            </a:r>
            <a:endParaRPr kumimoji="1" lang="ja-JP" altLang="en-US" dirty="0"/>
          </a:p>
        </p:txBody>
      </p:sp>
      <p:sp>
        <p:nvSpPr>
          <p:cNvPr id="32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9481853" y="3391010"/>
            <a:ext cx="2229977" cy="2447745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7838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 userDrawn="1"/>
        </p:nvSpPr>
        <p:spPr>
          <a:xfrm>
            <a:off x="0" y="6238106"/>
            <a:ext cx="12190413" cy="62148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プレースホルダー 3"/>
          <p:cNvSpPr>
            <a:spLocks noGrp="1"/>
          </p:cNvSpPr>
          <p:nvPr>
            <p:ph type="body" sz="quarter" idx="45" hasCustomPrompt="1"/>
          </p:nvPr>
        </p:nvSpPr>
        <p:spPr>
          <a:xfrm>
            <a:off x="8471870" y="6334390"/>
            <a:ext cx="3600000" cy="40777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 spc="300">
                <a:solidFill>
                  <a:schemeClr val="bg1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 smtClean="0"/>
              <a:t>〇〇様低計画ご提案書</a:t>
            </a:r>
            <a:endParaRPr kumimoji="1" lang="ja-JP" altLang="en-US" dirty="0"/>
          </a:p>
        </p:txBody>
      </p:sp>
      <p:sp>
        <p:nvSpPr>
          <p:cNvPr id="13" name="テキスト プレースホルダー 3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6296819"/>
            <a:ext cx="3744416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FLOOR PLANNING</a:t>
            </a:r>
            <a:endParaRPr kumimoji="1" lang="ja-JP" altLang="en-US" dirty="0"/>
          </a:p>
        </p:txBody>
      </p:sp>
      <p:sp>
        <p:nvSpPr>
          <p:cNvPr id="16" name="図プレースホルダー 3"/>
          <p:cNvSpPr>
            <a:spLocks noGrp="1"/>
          </p:cNvSpPr>
          <p:nvPr>
            <p:ph type="pic" sz="quarter" idx="25" hasCustomPrompt="1"/>
          </p:nvPr>
        </p:nvSpPr>
        <p:spPr>
          <a:xfrm>
            <a:off x="1032763" y="333450"/>
            <a:ext cx="4680520" cy="442800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パースが入ります</a:t>
            </a:r>
            <a:endParaRPr kumimoji="1" lang="ja-JP" altLang="en-US" dirty="0"/>
          </a:p>
        </p:txBody>
      </p:sp>
      <p:sp>
        <p:nvSpPr>
          <p:cNvPr id="17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1032963" y="5302001"/>
            <a:ext cx="4680120" cy="576065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21" name="テキスト プレースホルダー 4"/>
          <p:cNvSpPr>
            <a:spLocks noGrp="1"/>
          </p:cNvSpPr>
          <p:nvPr>
            <p:ph type="body" sz="quarter" idx="39" hasCustomPrompt="1"/>
          </p:nvPr>
        </p:nvSpPr>
        <p:spPr>
          <a:xfrm>
            <a:off x="1032763" y="4870119"/>
            <a:ext cx="4680520" cy="359875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 algn="l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 smtClean="0"/>
              <a:t>説明が入ります。</a:t>
            </a:r>
            <a:endParaRPr kumimoji="1" lang="ja-JP" altLang="en-US" dirty="0"/>
          </a:p>
        </p:txBody>
      </p:sp>
      <p:sp>
        <p:nvSpPr>
          <p:cNvPr id="23" name="図プレースホルダー 3"/>
          <p:cNvSpPr>
            <a:spLocks noGrp="1"/>
          </p:cNvSpPr>
          <p:nvPr>
            <p:ph type="pic" sz="quarter" idx="46" hasCustomPrompt="1"/>
          </p:nvPr>
        </p:nvSpPr>
        <p:spPr>
          <a:xfrm>
            <a:off x="6383238" y="333450"/>
            <a:ext cx="4680520" cy="442800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パースが入ります</a:t>
            </a:r>
            <a:endParaRPr kumimoji="1" lang="ja-JP" altLang="en-US" dirty="0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6383438" y="5302001"/>
            <a:ext cx="4680120" cy="576065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33" name="テキスト プレースホルダー 4"/>
          <p:cNvSpPr>
            <a:spLocks noGrp="1"/>
          </p:cNvSpPr>
          <p:nvPr>
            <p:ph type="body" sz="quarter" idx="48" hasCustomPrompt="1"/>
          </p:nvPr>
        </p:nvSpPr>
        <p:spPr>
          <a:xfrm>
            <a:off x="6383238" y="4870119"/>
            <a:ext cx="4680520" cy="359875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 algn="l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 smtClean="0"/>
              <a:t>説明が入ります。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3108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 userDrawn="1"/>
        </p:nvSpPr>
        <p:spPr>
          <a:xfrm>
            <a:off x="0" y="6238106"/>
            <a:ext cx="12190413" cy="62148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プレースホルダー 3"/>
          <p:cNvSpPr>
            <a:spLocks noGrp="1"/>
          </p:cNvSpPr>
          <p:nvPr>
            <p:ph type="body" sz="quarter" idx="45" hasCustomPrompt="1"/>
          </p:nvPr>
        </p:nvSpPr>
        <p:spPr>
          <a:xfrm>
            <a:off x="8471870" y="6334390"/>
            <a:ext cx="3600000" cy="40777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 spc="300">
                <a:solidFill>
                  <a:schemeClr val="bg1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 smtClean="0"/>
              <a:t>〇〇様低計画ご提案書</a:t>
            </a:r>
            <a:endParaRPr kumimoji="1" lang="ja-JP" altLang="en-US" dirty="0"/>
          </a:p>
        </p:txBody>
      </p:sp>
      <p:sp>
        <p:nvSpPr>
          <p:cNvPr id="15" name="テキスト プレースホルダー 3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6296819"/>
            <a:ext cx="3744416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FLOOR PLANNING</a:t>
            </a:r>
            <a:endParaRPr kumimoji="1" lang="ja-JP" altLang="en-US" dirty="0"/>
          </a:p>
        </p:txBody>
      </p:sp>
      <p:sp>
        <p:nvSpPr>
          <p:cNvPr id="32" name="図プレースホルダー 7"/>
          <p:cNvSpPr>
            <a:spLocks noGrp="1"/>
          </p:cNvSpPr>
          <p:nvPr>
            <p:ph type="pic" sz="quarter" idx="50" hasCustomPrompt="1"/>
          </p:nvPr>
        </p:nvSpPr>
        <p:spPr>
          <a:xfrm>
            <a:off x="858224" y="3861842"/>
            <a:ext cx="2500677" cy="2160240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</a:t>
            </a:r>
            <a:endParaRPr kumimoji="1" lang="ja-JP" altLang="en-US" dirty="0"/>
          </a:p>
        </p:txBody>
      </p:sp>
      <p:sp>
        <p:nvSpPr>
          <p:cNvPr id="33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6239222" y="909514"/>
            <a:ext cx="5112568" cy="2520280"/>
          </a:xfrm>
          <a:prstGeom prst="rect">
            <a:avLst/>
          </a:prstGeom>
        </p:spPr>
        <p:txBody>
          <a:bodyPr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 smtClean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38" name="図プレースホルダー 7"/>
          <p:cNvSpPr>
            <a:spLocks noGrp="1"/>
          </p:cNvSpPr>
          <p:nvPr>
            <p:ph type="pic" sz="quarter" idx="54" hasCustomPrompt="1"/>
          </p:nvPr>
        </p:nvSpPr>
        <p:spPr>
          <a:xfrm>
            <a:off x="858224" y="261442"/>
            <a:ext cx="5236982" cy="3182523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</a:t>
            </a:r>
            <a:endParaRPr kumimoji="1" lang="ja-JP" altLang="en-US" dirty="0"/>
          </a:p>
        </p:txBody>
      </p:sp>
      <p:sp>
        <p:nvSpPr>
          <p:cNvPr id="44" name="図プレースホルダー 7"/>
          <p:cNvSpPr>
            <a:spLocks noGrp="1"/>
          </p:cNvSpPr>
          <p:nvPr>
            <p:ph type="pic" sz="quarter" idx="55" hasCustomPrompt="1"/>
          </p:nvPr>
        </p:nvSpPr>
        <p:spPr>
          <a:xfrm>
            <a:off x="3527283" y="3861842"/>
            <a:ext cx="2500677" cy="2160240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</a:t>
            </a:r>
            <a:endParaRPr kumimoji="1" lang="ja-JP" altLang="en-US" dirty="0"/>
          </a:p>
        </p:txBody>
      </p:sp>
      <p:sp>
        <p:nvSpPr>
          <p:cNvPr id="45" name="図プレースホルダー 7"/>
          <p:cNvSpPr>
            <a:spLocks noGrp="1"/>
          </p:cNvSpPr>
          <p:nvPr>
            <p:ph type="pic" sz="quarter" idx="56" hasCustomPrompt="1"/>
          </p:nvPr>
        </p:nvSpPr>
        <p:spPr>
          <a:xfrm>
            <a:off x="6183986" y="3861842"/>
            <a:ext cx="2500677" cy="2160240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</a:t>
            </a:r>
            <a:endParaRPr kumimoji="1" lang="ja-JP" altLang="en-US" dirty="0"/>
          </a:p>
        </p:txBody>
      </p:sp>
      <p:sp>
        <p:nvSpPr>
          <p:cNvPr id="46" name="図プレースホルダー 7"/>
          <p:cNvSpPr>
            <a:spLocks noGrp="1"/>
          </p:cNvSpPr>
          <p:nvPr>
            <p:ph type="pic" sz="quarter" idx="57" hasCustomPrompt="1"/>
          </p:nvPr>
        </p:nvSpPr>
        <p:spPr>
          <a:xfrm>
            <a:off x="8853045" y="3861842"/>
            <a:ext cx="2500677" cy="2160240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 smtClean="0"/>
              <a:t>パース</a:t>
            </a:r>
            <a:endParaRPr kumimoji="1" lang="ja-JP" altLang="en-US" dirty="0"/>
          </a:p>
        </p:txBody>
      </p:sp>
      <p:sp>
        <p:nvSpPr>
          <p:cNvPr id="47" name="テキスト プレースホルダー 4"/>
          <p:cNvSpPr>
            <a:spLocks noGrp="1"/>
          </p:cNvSpPr>
          <p:nvPr>
            <p:ph type="body" sz="quarter" idx="39" hasCustomPrompt="1"/>
          </p:nvPr>
        </p:nvSpPr>
        <p:spPr>
          <a:xfrm>
            <a:off x="6239222" y="261442"/>
            <a:ext cx="5112568" cy="504056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 algn="l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 smtClean="0"/>
              <a:t>説明が入ります。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2680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プレースホルダー 15"/>
          <p:cNvSpPr>
            <a:spLocks noGrp="1"/>
          </p:cNvSpPr>
          <p:nvPr>
            <p:ph type="body" sz="quarter" idx="66" hasCustomPrompt="1"/>
          </p:nvPr>
        </p:nvSpPr>
        <p:spPr>
          <a:xfrm>
            <a:off x="550590" y="1197546"/>
            <a:ext cx="3456000" cy="43204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/>
          <a:lstStyle>
            <a:lvl1pPr marL="0" indent="0" algn="ctr">
              <a:buNone/>
              <a:defRPr sz="180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r>
              <a:rPr kumimoji="1" lang="en-US" altLang="ja-JP" dirty="0" smtClean="0"/>
              <a:t>EXTERIOR</a:t>
            </a:r>
            <a:endParaRPr kumimoji="1" lang="ja-JP" altLang="en-US" dirty="0"/>
          </a:p>
        </p:txBody>
      </p:sp>
      <p:sp>
        <p:nvSpPr>
          <p:cNvPr id="44" name="テキスト プレースホルダー 4"/>
          <p:cNvSpPr>
            <a:spLocks noGrp="1"/>
          </p:cNvSpPr>
          <p:nvPr>
            <p:ph type="body" sz="quarter" idx="67" hasCustomPrompt="1"/>
          </p:nvPr>
        </p:nvSpPr>
        <p:spPr>
          <a:xfrm>
            <a:off x="550590" y="3429794"/>
            <a:ext cx="16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ヒラギノUD角ゴ StdN W6" pitchFamily="34" charset="-128"/>
                <a:ea typeface="ヒラギノUD角ゴ StdN W6" pitchFamily="34" charset="-128"/>
              </a:defRPr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46" name="テキスト プレースホルダー 7"/>
          <p:cNvSpPr>
            <a:spLocks noGrp="1"/>
          </p:cNvSpPr>
          <p:nvPr>
            <p:ph type="body" sz="quarter" idx="69" hasCustomPrompt="1"/>
          </p:nvPr>
        </p:nvSpPr>
        <p:spPr>
          <a:xfrm>
            <a:off x="550590" y="5518026"/>
            <a:ext cx="34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ヒラギノUD角ゴ StdN W6" pitchFamily="34" charset="-128"/>
                <a:ea typeface="ヒラギノUD角ゴ StdN W6" pitchFamily="34" charset="-128"/>
              </a:defRPr>
            </a:lvl1pPr>
          </a:lstStyle>
          <a:p>
            <a:r>
              <a:rPr kumimoji="1" lang="ja-JP" altLang="en-US" dirty="0"/>
              <a:t>床材</a:t>
            </a:r>
          </a:p>
        </p:txBody>
      </p:sp>
      <p:sp>
        <p:nvSpPr>
          <p:cNvPr id="47" name="図プレースホルダー 3"/>
          <p:cNvSpPr>
            <a:spLocks noGrp="1"/>
          </p:cNvSpPr>
          <p:nvPr>
            <p:ph type="pic" sz="quarter" idx="70" hasCustomPrompt="1"/>
          </p:nvPr>
        </p:nvSpPr>
        <p:spPr>
          <a:xfrm>
            <a:off x="550590" y="1701602"/>
            <a:ext cx="1656000" cy="16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49" name="図プレースホルダー 3"/>
          <p:cNvSpPr>
            <a:spLocks noGrp="1"/>
          </p:cNvSpPr>
          <p:nvPr>
            <p:ph type="pic" sz="quarter" idx="72" hasCustomPrompt="1"/>
          </p:nvPr>
        </p:nvSpPr>
        <p:spPr>
          <a:xfrm>
            <a:off x="550590" y="3861842"/>
            <a:ext cx="3456000" cy="1584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床材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0" y="6238106"/>
            <a:ext cx="12190413" cy="62148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プレースホルダー 3"/>
          <p:cNvSpPr>
            <a:spLocks noGrp="1"/>
          </p:cNvSpPr>
          <p:nvPr>
            <p:ph type="body" sz="quarter" idx="45" hasCustomPrompt="1"/>
          </p:nvPr>
        </p:nvSpPr>
        <p:spPr>
          <a:xfrm>
            <a:off x="8471870" y="6334390"/>
            <a:ext cx="3600000" cy="40777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 spc="300">
                <a:solidFill>
                  <a:schemeClr val="bg1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 smtClean="0"/>
              <a:t>〇〇様低計画ご提案書</a:t>
            </a:r>
            <a:endParaRPr kumimoji="1" lang="ja-JP" altLang="en-US" dirty="0"/>
          </a:p>
        </p:txBody>
      </p:sp>
      <p:sp>
        <p:nvSpPr>
          <p:cNvPr id="32" name="テキスト プレースホルダー 3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6296819"/>
            <a:ext cx="3744416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FLOOR PLANNING</a:t>
            </a:r>
            <a:endParaRPr kumimoji="1" lang="ja-JP" altLang="en-US" dirty="0"/>
          </a:p>
        </p:txBody>
      </p:sp>
      <p:sp>
        <p:nvSpPr>
          <p:cNvPr id="97" name="テキスト プレースホルダー 4"/>
          <p:cNvSpPr>
            <a:spLocks noGrp="1"/>
          </p:cNvSpPr>
          <p:nvPr>
            <p:ph type="body" sz="quarter" idx="73" hasCustomPrompt="1"/>
          </p:nvPr>
        </p:nvSpPr>
        <p:spPr>
          <a:xfrm>
            <a:off x="2350390" y="3429794"/>
            <a:ext cx="16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ヒラギノUD角ゴ StdN W6" pitchFamily="34" charset="-128"/>
                <a:ea typeface="ヒラギノUD角ゴ StdN W6" pitchFamily="34" charset="-128"/>
              </a:defRPr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98" name="図プレースホルダー 3"/>
          <p:cNvSpPr>
            <a:spLocks noGrp="1"/>
          </p:cNvSpPr>
          <p:nvPr>
            <p:ph type="pic" sz="quarter" idx="74" hasCustomPrompt="1"/>
          </p:nvPr>
        </p:nvSpPr>
        <p:spPr>
          <a:xfrm>
            <a:off x="2350390" y="1701602"/>
            <a:ext cx="1656000" cy="16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133" name="テキスト プレースホルダー 15"/>
          <p:cNvSpPr>
            <a:spLocks noGrp="1"/>
          </p:cNvSpPr>
          <p:nvPr>
            <p:ph type="body" sz="quarter" idx="75" hasCustomPrompt="1"/>
          </p:nvPr>
        </p:nvSpPr>
        <p:spPr>
          <a:xfrm>
            <a:off x="4439022" y="1197546"/>
            <a:ext cx="3456000" cy="43204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/>
          <a:lstStyle>
            <a:lvl1pPr marL="0" indent="0" algn="ctr">
              <a:buNone/>
              <a:defRPr sz="180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r>
              <a:rPr kumimoji="1" lang="en-US" altLang="ja-JP" dirty="0" smtClean="0"/>
              <a:t>LIVING</a:t>
            </a:r>
            <a:endParaRPr kumimoji="1" lang="ja-JP" altLang="en-US" dirty="0"/>
          </a:p>
        </p:txBody>
      </p:sp>
      <p:sp>
        <p:nvSpPr>
          <p:cNvPr id="134" name="テキスト プレースホルダー 4"/>
          <p:cNvSpPr>
            <a:spLocks noGrp="1"/>
          </p:cNvSpPr>
          <p:nvPr>
            <p:ph type="body" sz="quarter" idx="76" hasCustomPrompt="1"/>
          </p:nvPr>
        </p:nvSpPr>
        <p:spPr>
          <a:xfrm>
            <a:off x="4439022" y="3429794"/>
            <a:ext cx="16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ヒラギノUD角ゴ StdN W6" pitchFamily="34" charset="-128"/>
                <a:ea typeface="ヒラギノUD角ゴ StdN W6" pitchFamily="34" charset="-128"/>
              </a:defRPr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135" name="テキスト プレースホルダー 7"/>
          <p:cNvSpPr>
            <a:spLocks noGrp="1"/>
          </p:cNvSpPr>
          <p:nvPr>
            <p:ph type="body" sz="quarter" idx="77" hasCustomPrompt="1"/>
          </p:nvPr>
        </p:nvSpPr>
        <p:spPr>
          <a:xfrm>
            <a:off x="4439022" y="5518026"/>
            <a:ext cx="34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ヒラギノUD角ゴ StdN W6" pitchFamily="34" charset="-128"/>
                <a:ea typeface="ヒラギノUD角ゴ StdN W6" pitchFamily="34" charset="-128"/>
              </a:defRPr>
            </a:lvl1pPr>
          </a:lstStyle>
          <a:p>
            <a:r>
              <a:rPr kumimoji="1" lang="ja-JP" altLang="en-US" dirty="0"/>
              <a:t>床材</a:t>
            </a:r>
          </a:p>
        </p:txBody>
      </p:sp>
      <p:sp>
        <p:nvSpPr>
          <p:cNvPr id="136" name="図プレースホルダー 3"/>
          <p:cNvSpPr>
            <a:spLocks noGrp="1"/>
          </p:cNvSpPr>
          <p:nvPr>
            <p:ph type="pic" sz="quarter" idx="78" hasCustomPrompt="1"/>
          </p:nvPr>
        </p:nvSpPr>
        <p:spPr>
          <a:xfrm>
            <a:off x="4439022" y="1701602"/>
            <a:ext cx="1656000" cy="16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137" name="図プレースホルダー 3"/>
          <p:cNvSpPr>
            <a:spLocks noGrp="1"/>
          </p:cNvSpPr>
          <p:nvPr>
            <p:ph type="pic" sz="quarter" idx="79" hasCustomPrompt="1"/>
          </p:nvPr>
        </p:nvSpPr>
        <p:spPr>
          <a:xfrm>
            <a:off x="4439022" y="3861842"/>
            <a:ext cx="3456000" cy="1584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床材</a:t>
            </a:r>
            <a:endParaRPr kumimoji="1" lang="ja-JP" altLang="en-US" dirty="0"/>
          </a:p>
        </p:txBody>
      </p:sp>
      <p:sp>
        <p:nvSpPr>
          <p:cNvPr id="138" name="テキスト プレースホルダー 4"/>
          <p:cNvSpPr>
            <a:spLocks noGrp="1"/>
          </p:cNvSpPr>
          <p:nvPr>
            <p:ph type="body" sz="quarter" idx="80" hasCustomPrompt="1"/>
          </p:nvPr>
        </p:nvSpPr>
        <p:spPr>
          <a:xfrm>
            <a:off x="6238822" y="3429794"/>
            <a:ext cx="16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ヒラギノUD角ゴ StdN W6" pitchFamily="34" charset="-128"/>
                <a:ea typeface="ヒラギノUD角ゴ StdN W6" pitchFamily="34" charset="-128"/>
              </a:defRPr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139" name="図プレースホルダー 3"/>
          <p:cNvSpPr>
            <a:spLocks noGrp="1"/>
          </p:cNvSpPr>
          <p:nvPr>
            <p:ph type="pic" sz="quarter" idx="81" hasCustomPrompt="1"/>
          </p:nvPr>
        </p:nvSpPr>
        <p:spPr>
          <a:xfrm>
            <a:off x="6238822" y="1701602"/>
            <a:ext cx="1656000" cy="16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140" name="テキスト プレースホルダー 15"/>
          <p:cNvSpPr>
            <a:spLocks noGrp="1"/>
          </p:cNvSpPr>
          <p:nvPr>
            <p:ph type="body" sz="quarter" idx="82" hasCustomPrompt="1"/>
          </p:nvPr>
        </p:nvSpPr>
        <p:spPr>
          <a:xfrm>
            <a:off x="8345971" y="1197546"/>
            <a:ext cx="3456000" cy="43204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/>
          <a:lstStyle>
            <a:lvl1pPr marL="0" indent="0" algn="ctr">
              <a:buNone/>
              <a:defRPr sz="180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r>
              <a:rPr kumimoji="1" lang="en-US" altLang="ja-JP" dirty="0" smtClean="0"/>
              <a:t>BATHROOM</a:t>
            </a:r>
            <a:endParaRPr kumimoji="1" lang="ja-JP" altLang="en-US" dirty="0"/>
          </a:p>
        </p:txBody>
      </p:sp>
      <p:sp>
        <p:nvSpPr>
          <p:cNvPr id="141" name="テキスト プレースホルダー 4"/>
          <p:cNvSpPr>
            <a:spLocks noGrp="1"/>
          </p:cNvSpPr>
          <p:nvPr>
            <p:ph type="body" sz="quarter" idx="83" hasCustomPrompt="1"/>
          </p:nvPr>
        </p:nvSpPr>
        <p:spPr>
          <a:xfrm>
            <a:off x="8345971" y="3429794"/>
            <a:ext cx="16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ヒラギノUD角ゴ StdN W6" pitchFamily="34" charset="-128"/>
                <a:ea typeface="ヒラギノUD角ゴ StdN W6" pitchFamily="34" charset="-128"/>
              </a:defRPr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142" name="テキスト プレースホルダー 7"/>
          <p:cNvSpPr>
            <a:spLocks noGrp="1"/>
          </p:cNvSpPr>
          <p:nvPr>
            <p:ph type="body" sz="quarter" idx="84" hasCustomPrompt="1"/>
          </p:nvPr>
        </p:nvSpPr>
        <p:spPr>
          <a:xfrm>
            <a:off x="8345971" y="5518026"/>
            <a:ext cx="34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ヒラギノUD角ゴ StdN W6" pitchFamily="34" charset="-128"/>
                <a:ea typeface="ヒラギノUD角ゴ StdN W6" pitchFamily="34" charset="-128"/>
              </a:defRPr>
            </a:lvl1pPr>
          </a:lstStyle>
          <a:p>
            <a:r>
              <a:rPr kumimoji="1" lang="ja-JP" altLang="en-US" dirty="0"/>
              <a:t>床材</a:t>
            </a:r>
          </a:p>
        </p:txBody>
      </p:sp>
      <p:sp>
        <p:nvSpPr>
          <p:cNvPr id="143" name="図プレースホルダー 3"/>
          <p:cNvSpPr>
            <a:spLocks noGrp="1"/>
          </p:cNvSpPr>
          <p:nvPr>
            <p:ph type="pic" sz="quarter" idx="85" hasCustomPrompt="1"/>
          </p:nvPr>
        </p:nvSpPr>
        <p:spPr>
          <a:xfrm>
            <a:off x="8345971" y="1701602"/>
            <a:ext cx="1656000" cy="16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144" name="図プレースホルダー 3"/>
          <p:cNvSpPr>
            <a:spLocks noGrp="1"/>
          </p:cNvSpPr>
          <p:nvPr>
            <p:ph type="pic" sz="quarter" idx="86" hasCustomPrompt="1"/>
          </p:nvPr>
        </p:nvSpPr>
        <p:spPr>
          <a:xfrm>
            <a:off x="8345971" y="3861842"/>
            <a:ext cx="3456000" cy="1584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床材</a:t>
            </a:r>
            <a:endParaRPr kumimoji="1" lang="ja-JP" altLang="en-US" dirty="0"/>
          </a:p>
        </p:txBody>
      </p:sp>
      <p:sp>
        <p:nvSpPr>
          <p:cNvPr id="145" name="テキスト プレースホルダー 4"/>
          <p:cNvSpPr>
            <a:spLocks noGrp="1"/>
          </p:cNvSpPr>
          <p:nvPr>
            <p:ph type="body" sz="quarter" idx="87" hasCustomPrompt="1"/>
          </p:nvPr>
        </p:nvSpPr>
        <p:spPr>
          <a:xfrm>
            <a:off x="10145771" y="3429794"/>
            <a:ext cx="16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ヒラギノUD角ゴ StdN W6" pitchFamily="34" charset="-128"/>
                <a:ea typeface="ヒラギノUD角ゴ StdN W6" pitchFamily="34" charset="-128"/>
              </a:defRPr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146" name="図プレースホルダー 3"/>
          <p:cNvSpPr>
            <a:spLocks noGrp="1"/>
          </p:cNvSpPr>
          <p:nvPr>
            <p:ph type="pic" sz="quarter" idx="88" hasCustomPrompt="1"/>
          </p:nvPr>
        </p:nvSpPr>
        <p:spPr>
          <a:xfrm>
            <a:off x="10145771" y="1701602"/>
            <a:ext cx="1656000" cy="16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 smtClean="0"/>
              <a:t>壁紙</a:t>
            </a:r>
            <a:endParaRPr kumimoji="1" lang="ja-JP" altLang="en-US" dirty="0"/>
          </a:p>
        </p:txBody>
      </p:sp>
      <p:sp>
        <p:nvSpPr>
          <p:cNvPr id="147" name="テキスト プレースホルダー 3"/>
          <p:cNvSpPr>
            <a:spLocks noGrp="1"/>
          </p:cNvSpPr>
          <p:nvPr>
            <p:ph type="body" sz="quarter" idx="89" hasCustomPrompt="1"/>
          </p:nvPr>
        </p:nvSpPr>
        <p:spPr>
          <a:xfrm>
            <a:off x="4222998" y="333450"/>
            <a:ext cx="3744416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0" spc="300">
                <a:solidFill>
                  <a:schemeClr val="bg1">
                    <a:lumMod val="50000"/>
                  </a:schemeClr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pPr lvl="0"/>
            <a:r>
              <a:rPr kumimoji="1" lang="en-US" altLang="ja-JP" dirty="0" smtClean="0"/>
              <a:t>TEXTILES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54350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9771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64" r:id="rId3"/>
    <p:sldLayoutId id="2147483650" r:id="rId4"/>
    <p:sldLayoutId id="2147483659" r:id="rId5"/>
    <p:sldLayoutId id="2147483658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1088502" rtl="0" eaLnBrk="1" latinLnBrk="0" hangingPunct="1">
        <a:spcBef>
          <a:spcPct val="0"/>
        </a:spcBef>
        <a:buNone/>
        <a:defRPr kumimoji="1" sz="3300" b="1" kern="1200">
          <a:solidFill>
            <a:schemeClr val="tx1"/>
          </a:solidFill>
          <a:latin typeface="A-OTF UD新ゴ Pro L" pitchFamily="34" charset="-128"/>
          <a:ea typeface="A-OTF UD新ゴ Pro L" pitchFamily="34" charset="-128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10" Type="http://schemas.openxmlformats.org/officeDocument/2006/relationships/image" Target="../media/image21.jpg"/><Relationship Id="rId4" Type="http://schemas.openxmlformats.org/officeDocument/2006/relationships/image" Target="../media/image15.jpg"/><Relationship Id="rId9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502918" y="1989634"/>
            <a:ext cx="5040560" cy="3384376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プレースホルダー 1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6" t="8820" r="10983" b="5114"/>
          <a:stretch/>
        </p:blipFill>
        <p:spPr>
          <a:xfrm>
            <a:off x="3683000" y="2170113"/>
            <a:ext cx="4679950" cy="3024187"/>
          </a:xfrm>
          <a:effectLst>
            <a:outerShdw sx="1000" sy="1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355214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/>
          <p:cNvPicPr>
            <a:picLocks noGrp="1" noChangeAspect="1"/>
          </p:cNvPicPr>
          <p:nvPr>
            <p:ph type="pic" sz="quarter" idx="3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7" r="10797"/>
          <a:stretch>
            <a:fillRect/>
          </a:stretch>
        </p:blipFill>
        <p:spPr/>
      </p:pic>
      <p:sp>
        <p:nvSpPr>
          <p:cNvPr id="4" name="テキスト プレースホルダー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 rot="793331">
            <a:off x="1143924" y="700296"/>
            <a:ext cx="3104926" cy="328200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プレースホルダ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0" r="15420"/>
          <a:stretch>
            <a:fillRect/>
          </a:stretch>
        </p:blipFill>
        <p:spPr>
          <a:xfrm rot="795307">
            <a:off x="1341584" y="851568"/>
            <a:ext cx="2808288" cy="238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92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5688436" y="3173266"/>
            <a:ext cx="6239417" cy="291632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688436" y="189434"/>
            <a:ext cx="6239417" cy="291632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406574" y="189434"/>
            <a:ext cx="5112568" cy="590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プレースホルダー 11"/>
          <p:cNvPicPr>
            <a:picLocks noGrp="1" noChangeAspect="1"/>
          </p:cNvPicPr>
          <p:nvPr>
            <p:ph type="pic" sz="quarter" idx="2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3" r="18913"/>
          <a:stretch>
            <a:fillRect/>
          </a:stretch>
        </p:blipFill>
        <p:spPr/>
      </p:pic>
      <p:sp>
        <p:nvSpPr>
          <p:cNvPr id="3" name="テキスト プレースホルダー 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4" name="図プレースホルダー 13"/>
          <p:cNvPicPr>
            <a:picLocks noGrp="1" noChangeAspect="1"/>
          </p:cNvPicPr>
          <p:nvPr>
            <p:ph type="pic" sz="quarter" idx="4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6" r="8896"/>
          <a:stretch>
            <a:fillRect/>
          </a:stretch>
        </p:blipFill>
        <p:spPr/>
      </p:pic>
      <p:sp>
        <p:nvSpPr>
          <p:cNvPr id="6" name="テキスト プレースホルダー 5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5" name="図プレースホルダー 14"/>
          <p:cNvPicPr>
            <a:picLocks noGrp="1" noChangeAspect="1"/>
          </p:cNvPicPr>
          <p:nvPr>
            <p:ph type="pic" sz="quarter" idx="4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2" r="8912"/>
          <a:stretch>
            <a:fillRect/>
          </a:stretch>
        </p:blipFill>
        <p:spPr/>
      </p:pic>
      <p:sp>
        <p:nvSpPr>
          <p:cNvPr id="9" name="テキスト プレースホルダー 8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90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6166526" y="171572"/>
            <a:ext cx="5112568" cy="590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838622" y="171572"/>
            <a:ext cx="5112568" cy="590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2" name="図プレースホルダー 11"/>
          <p:cNvPicPr>
            <a:picLocks noGrp="1" noChangeAspect="1"/>
          </p:cNvPicPr>
          <p:nvPr>
            <p:ph type="pic" sz="quarter" idx="2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3" r="18913"/>
          <a:stretch>
            <a:fillRect/>
          </a:stretch>
        </p:blipFill>
        <p:spPr>
          <a:xfrm>
            <a:off x="1054100" y="333375"/>
            <a:ext cx="4681538" cy="4427538"/>
          </a:xfrm>
        </p:spPr>
      </p:pic>
      <p:sp>
        <p:nvSpPr>
          <p:cNvPr id="5" name="テキスト プレースホルダー 4"/>
          <p:cNvSpPr>
            <a:spLocks noGrp="1"/>
          </p:cNvSpPr>
          <p:nvPr>
            <p:ph type="body" sz="quarter" idx="24"/>
          </p:nvPr>
        </p:nvSpPr>
        <p:spPr>
          <a:xfrm>
            <a:off x="1054846" y="5302001"/>
            <a:ext cx="4680120" cy="57606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39"/>
          </p:nvPr>
        </p:nvSpPr>
        <p:spPr>
          <a:xfrm>
            <a:off x="1054646" y="4870119"/>
            <a:ext cx="4680520" cy="359875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13" name="図プレースホルダー 12"/>
          <p:cNvPicPr>
            <a:picLocks noGrp="1" noChangeAspect="1"/>
          </p:cNvPicPr>
          <p:nvPr>
            <p:ph type="pic" sz="quarter" idx="4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56" b="15756"/>
          <a:stretch>
            <a:fillRect/>
          </a:stretch>
        </p:blipFill>
        <p:spPr>
          <a:xfrm>
            <a:off x="6383338" y="333375"/>
            <a:ext cx="4679950" cy="4427538"/>
          </a:xfrm>
        </p:spPr>
      </p:pic>
      <p:sp>
        <p:nvSpPr>
          <p:cNvPr id="8" name="テキスト プレースホルダー 7"/>
          <p:cNvSpPr>
            <a:spLocks noGrp="1"/>
          </p:cNvSpPr>
          <p:nvPr>
            <p:ph type="body" sz="quarter" idx="47"/>
          </p:nvPr>
        </p:nvSpPr>
        <p:spPr>
          <a:xfrm>
            <a:off x="6382750" y="5302001"/>
            <a:ext cx="4680120" cy="57606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48"/>
          </p:nvPr>
        </p:nvSpPr>
        <p:spPr>
          <a:xfrm>
            <a:off x="6382550" y="4870119"/>
            <a:ext cx="4680520" cy="359875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09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-1" y="3645818"/>
            <a:ext cx="12190413" cy="25916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3" name="図プレースホルダー 12"/>
          <p:cNvPicPr>
            <a:picLocks noGrp="1" noChangeAspect="1"/>
          </p:cNvPicPr>
          <p:nvPr>
            <p:ph type="pic" sz="quarter" idx="5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2" r="15952"/>
          <a:stretch>
            <a:fillRect/>
          </a:stretch>
        </p:blipFill>
        <p:spPr/>
      </p:pic>
      <p:sp>
        <p:nvSpPr>
          <p:cNvPr id="5" name="テキスト プレースホルダー 4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2" name="図プレースホルダー 11"/>
          <p:cNvPicPr>
            <a:picLocks noGrp="1" noChangeAspect="1"/>
          </p:cNvPicPr>
          <p:nvPr>
            <p:ph type="pic" sz="quarter" idx="5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" r="1616"/>
          <a:stretch>
            <a:fillRect/>
          </a:stretch>
        </p:blipFill>
        <p:spPr/>
      </p:pic>
      <p:pic>
        <p:nvPicPr>
          <p:cNvPr id="14" name="図プレースホルダー 13"/>
          <p:cNvPicPr>
            <a:picLocks noGrp="1" noChangeAspect="1"/>
          </p:cNvPicPr>
          <p:nvPr>
            <p:ph type="pic" sz="quarter" idx="5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15939"/>
          <a:stretch>
            <a:fillRect/>
          </a:stretch>
        </p:blipFill>
        <p:spPr/>
      </p:pic>
      <p:pic>
        <p:nvPicPr>
          <p:cNvPr id="15" name="図プレースホルダー 14"/>
          <p:cNvPicPr>
            <a:picLocks noGrp="1" noChangeAspect="1"/>
          </p:cNvPicPr>
          <p:nvPr>
            <p:ph type="pic" sz="quarter" idx="5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3" r="17813"/>
          <a:stretch>
            <a:fillRect/>
          </a:stretch>
        </p:blipFill>
        <p:spPr/>
      </p:pic>
      <p:pic>
        <p:nvPicPr>
          <p:cNvPr id="16" name="図プレースホルダー 15"/>
          <p:cNvPicPr>
            <a:picLocks noGrp="1" noChangeAspect="1"/>
          </p:cNvPicPr>
          <p:nvPr>
            <p:ph type="pic" sz="quarter" idx="57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2" r="15952"/>
          <a:stretch>
            <a:fillRect/>
          </a:stretch>
        </p:blipFill>
        <p:spPr/>
      </p:pic>
      <p:sp>
        <p:nvSpPr>
          <p:cNvPr id="10" name="テキスト プレースホルダー 9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99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4192007" y="981522"/>
            <a:ext cx="3816424" cy="511256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8109099" y="981522"/>
            <a:ext cx="3816424" cy="511256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262558" y="981522"/>
            <a:ext cx="3816424" cy="511256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66"/>
          </p:nvPr>
        </p:nvSpPr>
        <p:spPr>
          <a:xfrm>
            <a:off x="478582" y="1197546"/>
            <a:ext cx="3456000" cy="432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67"/>
          </p:nvPr>
        </p:nvSpPr>
        <p:spPr>
          <a:xfrm>
            <a:off x="478582" y="3429794"/>
            <a:ext cx="1656000" cy="28803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69"/>
          </p:nvPr>
        </p:nvSpPr>
        <p:spPr>
          <a:xfrm>
            <a:off x="478582" y="5518026"/>
            <a:ext cx="3456000" cy="28803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29" name="図プレースホルダー 28"/>
          <p:cNvPicPr>
            <a:picLocks noGrp="1" noChangeAspect="1"/>
          </p:cNvPicPr>
          <p:nvPr>
            <p:ph type="pic" sz="quarter" idx="7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" b="48"/>
          <a:stretch>
            <a:fillRect/>
          </a:stretch>
        </p:blipFill>
        <p:spPr>
          <a:xfrm>
            <a:off x="477838" y="1701800"/>
            <a:ext cx="1657350" cy="1655763"/>
          </a:xfrm>
        </p:spPr>
      </p:pic>
      <p:pic>
        <p:nvPicPr>
          <p:cNvPr id="34" name="図プレースホルダー 33"/>
          <p:cNvPicPr>
            <a:picLocks noGrp="1" noChangeAspect="1"/>
          </p:cNvPicPr>
          <p:nvPr>
            <p:ph type="pic" sz="quarter" idx="7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79" b="27079"/>
          <a:stretch>
            <a:fillRect/>
          </a:stretch>
        </p:blipFill>
        <p:spPr>
          <a:xfrm>
            <a:off x="477838" y="3862388"/>
            <a:ext cx="3455987" cy="1584325"/>
          </a:xfrm>
        </p:spPr>
      </p:pic>
      <p:sp>
        <p:nvSpPr>
          <p:cNvPr id="7" name="テキスト プレースホルダー 6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73"/>
          </p:nvPr>
        </p:nvSpPr>
        <p:spPr>
          <a:xfrm>
            <a:off x="2278382" y="3429794"/>
            <a:ext cx="1656000" cy="28803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30" name="図プレースホルダー 29"/>
          <p:cNvPicPr>
            <a:picLocks noGrp="1" noChangeAspect="1"/>
          </p:cNvPicPr>
          <p:nvPr>
            <p:ph type="pic" sz="quarter" idx="7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8063" y="1701800"/>
            <a:ext cx="1655762" cy="1655763"/>
          </a:xfrm>
        </p:spPr>
      </p:pic>
      <p:sp>
        <p:nvSpPr>
          <p:cNvPr id="11" name="テキスト プレースホルダー 10"/>
          <p:cNvSpPr>
            <a:spLocks noGrp="1"/>
          </p:cNvSpPr>
          <p:nvPr>
            <p:ph type="body" sz="quarter" idx="75"/>
          </p:nvPr>
        </p:nvSpPr>
        <p:spPr>
          <a:xfrm>
            <a:off x="4367014" y="1197546"/>
            <a:ext cx="3456000" cy="432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76"/>
          </p:nvPr>
        </p:nvSpPr>
        <p:spPr>
          <a:xfrm>
            <a:off x="4367014" y="3429794"/>
            <a:ext cx="1656000" cy="28803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77"/>
          </p:nvPr>
        </p:nvSpPr>
        <p:spPr>
          <a:xfrm>
            <a:off x="4367014" y="5518026"/>
            <a:ext cx="3456000" cy="28803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31" name="図プレースホルダー 30"/>
          <p:cNvPicPr>
            <a:picLocks noGrp="1" noChangeAspect="1"/>
          </p:cNvPicPr>
          <p:nvPr>
            <p:ph type="pic" sz="quarter" idx="7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67213" y="1701800"/>
            <a:ext cx="1655762" cy="1655763"/>
          </a:xfrm>
        </p:spPr>
      </p:pic>
      <p:pic>
        <p:nvPicPr>
          <p:cNvPr id="33" name="図プレースホルダー 32"/>
          <p:cNvPicPr>
            <a:picLocks noGrp="1" noChangeAspect="1"/>
          </p:cNvPicPr>
          <p:nvPr>
            <p:ph type="pic" sz="quarter" idx="7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79" b="27079"/>
          <a:stretch>
            <a:fillRect/>
          </a:stretch>
        </p:blipFill>
        <p:spPr>
          <a:xfrm>
            <a:off x="4367213" y="3862388"/>
            <a:ext cx="3455987" cy="1584325"/>
          </a:xfrm>
        </p:spPr>
      </p:pic>
      <p:sp>
        <p:nvSpPr>
          <p:cNvPr id="16" name="テキスト プレースホルダー 15"/>
          <p:cNvSpPr>
            <a:spLocks noGrp="1"/>
          </p:cNvSpPr>
          <p:nvPr>
            <p:ph type="body" sz="quarter" idx="80"/>
          </p:nvPr>
        </p:nvSpPr>
        <p:spPr>
          <a:xfrm>
            <a:off x="6166814" y="3429794"/>
            <a:ext cx="1656000" cy="28803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32" name="図プレースホルダー 31"/>
          <p:cNvPicPr>
            <a:picLocks noGrp="1" noChangeAspect="1"/>
          </p:cNvPicPr>
          <p:nvPr>
            <p:ph type="pic" sz="quarter" idx="8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7438" y="1701800"/>
            <a:ext cx="1655762" cy="1655763"/>
          </a:xfrm>
        </p:spPr>
      </p:pic>
      <p:sp>
        <p:nvSpPr>
          <p:cNvPr id="18" name="テキスト プレースホルダー 17"/>
          <p:cNvSpPr>
            <a:spLocks noGrp="1"/>
          </p:cNvSpPr>
          <p:nvPr>
            <p:ph type="body" sz="quarter" idx="82"/>
          </p:nvPr>
        </p:nvSpPr>
        <p:spPr>
          <a:xfrm>
            <a:off x="8273963" y="1197546"/>
            <a:ext cx="3456000" cy="432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83"/>
          </p:nvPr>
        </p:nvSpPr>
        <p:spPr>
          <a:xfrm>
            <a:off x="8273963" y="3429794"/>
            <a:ext cx="1656000" cy="28803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84"/>
          </p:nvPr>
        </p:nvSpPr>
        <p:spPr>
          <a:xfrm>
            <a:off x="8273963" y="5518026"/>
            <a:ext cx="3456000" cy="28803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35" name="図プレースホルダー 34"/>
          <p:cNvPicPr>
            <a:picLocks noGrp="1" noChangeAspect="1"/>
          </p:cNvPicPr>
          <p:nvPr>
            <p:ph type="pic" sz="quarter" idx="85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4050" y="1701800"/>
            <a:ext cx="1655763" cy="1655763"/>
          </a:xfrm>
        </p:spPr>
      </p:pic>
      <p:pic>
        <p:nvPicPr>
          <p:cNvPr id="37" name="図プレースホルダー 36"/>
          <p:cNvPicPr>
            <a:picLocks noGrp="1" noChangeAspect="1"/>
          </p:cNvPicPr>
          <p:nvPr>
            <p:ph type="pic" sz="quarter" idx="86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79" b="27079"/>
          <a:stretch>
            <a:fillRect/>
          </a:stretch>
        </p:blipFill>
        <p:spPr>
          <a:xfrm>
            <a:off x="8274050" y="3862388"/>
            <a:ext cx="3455988" cy="1584325"/>
          </a:xfrm>
        </p:spPr>
      </p:pic>
      <p:sp>
        <p:nvSpPr>
          <p:cNvPr id="23" name="テキスト プレースホルダー 22"/>
          <p:cNvSpPr>
            <a:spLocks noGrp="1"/>
          </p:cNvSpPr>
          <p:nvPr>
            <p:ph type="body" sz="quarter" idx="87"/>
          </p:nvPr>
        </p:nvSpPr>
        <p:spPr>
          <a:xfrm>
            <a:off x="10073763" y="3429794"/>
            <a:ext cx="1656000" cy="28803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36" name="図プレースホルダー 35"/>
          <p:cNvPicPr>
            <a:picLocks noGrp="1" noChangeAspect="1"/>
          </p:cNvPicPr>
          <p:nvPr>
            <p:ph type="pic" sz="quarter" idx="88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74275" y="1701800"/>
            <a:ext cx="1655763" cy="1655763"/>
          </a:xfrm>
        </p:spPr>
      </p:pic>
      <p:sp>
        <p:nvSpPr>
          <p:cNvPr id="25" name="テキスト プレースホルダー 24"/>
          <p:cNvSpPr>
            <a:spLocks noGrp="1"/>
          </p:cNvSpPr>
          <p:nvPr>
            <p:ph type="body" sz="quarter" idx="8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59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テンプレ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テンプレ1</Template>
  <TotalTime>4139</TotalTime>
  <Words>0</Words>
  <Application>Microsoft Office PowerPoint</Application>
  <PresentationFormat>ユーザー設定</PresentationFormat>
  <Paragraphs>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テンプレ1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HP</dc:creator>
  <cp:lastModifiedBy>HP</cp:lastModifiedBy>
  <cp:revision>245</cp:revision>
  <dcterms:created xsi:type="dcterms:W3CDTF">2021-09-16T02:05:26Z</dcterms:created>
  <dcterms:modified xsi:type="dcterms:W3CDTF">2021-12-13T09:23:51Z</dcterms:modified>
</cp:coreProperties>
</file>