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12190413" cy="6859588"/>
  <p:notesSz cx="6858000" cy="9144000"/>
  <p:defaultTextStyle>
    <a:defPPr>
      <a:defRPr lang="ja-JP"/>
    </a:defPPr>
    <a:lvl1pPr marL="0" algn="l" defTabSz="1088502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1pPr>
    <a:lvl2pPr marL="544251" algn="l" defTabSz="1088502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2pPr>
    <a:lvl3pPr marL="1088502" algn="l" defTabSz="1088502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3pPr>
    <a:lvl4pPr marL="1632753" algn="l" defTabSz="1088502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4pPr>
    <a:lvl5pPr marL="2177004" algn="l" defTabSz="1088502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5pPr>
    <a:lvl6pPr marL="2721254" algn="l" defTabSz="1088502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6pPr>
    <a:lvl7pPr marL="3265505" algn="l" defTabSz="1088502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7pPr>
    <a:lvl8pPr marL="3809756" algn="l" defTabSz="1088502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8pPr>
    <a:lvl9pPr marL="4354007" algn="l" defTabSz="1088502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FFFFFF"/>
    <a:srgbClr val="F7F7F7"/>
    <a:srgbClr val="EEEEEE"/>
    <a:srgbClr val="9A876B"/>
    <a:srgbClr val="F8F8F8"/>
    <a:srgbClr val="CC9900"/>
    <a:srgbClr val="996600"/>
    <a:srgbClr val="DDDDDD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716" autoAdjust="0"/>
  </p:normalViewPr>
  <p:slideViewPr>
    <p:cSldViewPr>
      <p:cViewPr varScale="1">
        <p:scale>
          <a:sx n="77" d="100"/>
          <a:sy n="77" d="100"/>
        </p:scale>
        <p:origin x="-90" y="-540"/>
      </p:cViewPr>
      <p:guideLst>
        <p:guide orient="horz" pos="2161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658490-50BF-4266-BF49-D52A97FA0D7D}" type="datetimeFigureOut">
              <a:rPr kumimoji="1" lang="ja-JP" altLang="en-US" smtClean="0"/>
              <a:t>2021/12/6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F71BF6-6FAA-431A-B4ED-BD6EE33FA00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538809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88502" rtl="0" eaLnBrk="1" latinLnBrk="0" hangingPunct="1">
      <a:defRPr kumimoji="1" sz="1400" kern="1200">
        <a:solidFill>
          <a:schemeClr val="tx1"/>
        </a:solidFill>
        <a:latin typeface="+mn-lt"/>
        <a:ea typeface="+mn-ea"/>
        <a:cs typeface="+mn-cs"/>
      </a:defRPr>
    </a:lvl1pPr>
    <a:lvl2pPr marL="544251" algn="l" defTabSz="1088502" rtl="0" eaLnBrk="1" latinLnBrk="0" hangingPunct="1">
      <a:defRPr kumimoji="1" sz="1400" kern="1200">
        <a:solidFill>
          <a:schemeClr val="tx1"/>
        </a:solidFill>
        <a:latin typeface="+mn-lt"/>
        <a:ea typeface="+mn-ea"/>
        <a:cs typeface="+mn-cs"/>
      </a:defRPr>
    </a:lvl2pPr>
    <a:lvl3pPr marL="1088502" algn="l" defTabSz="1088502" rtl="0" eaLnBrk="1" latinLnBrk="0" hangingPunct="1">
      <a:defRPr kumimoji="1" sz="1400" kern="1200">
        <a:solidFill>
          <a:schemeClr val="tx1"/>
        </a:solidFill>
        <a:latin typeface="+mn-lt"/>
        <a:ea typeface="+mn-ea"/>
        <a:cs typeface="+mn-cs"/>
      </a:defRPr>
    </a:lvl3pPr>
    <a:lvl4pPr marL="1632753" algn="l" defTabSz="1088502" rtl="0" eaLnBrk="1" latinLnBrk="0" hangingPunct="1">
      <a:defRPr kumimoji="1" sz="1400" kern="1200">
        <a:solidFill>
          <a:schemeClr val="tx1"/>
        </a:solidFill>
        <a:latin typeface="+mn-lt"/>
        <a:ea typeface="+mn-ea"/>
        <a:cs typeface="+mn-cs"/>
      </a:defRPr>
    </a:lvl4pPr>
    <a:lvl5pPr marL="2177004" algn="l" defTabSz="1088502" rtl="0" eaLnBrk="1" latinLnBrk="0" hangingPunct="1">
      <a:defRPr kumimoji="1" sz="1400" kern="1200">
        <a:solidFill>
          <a:schemeClr val="tx1"/>
        </a:solidFill>
        <a:latin typeface="+mn-lt"/>
        <a:ea typeface="+mn-ea"/>
        <a:cs typeface="+mn-cs"/>
      </a:defRPr>
    </a:lvl5pPr>
    <a:lvl6pPr marL="2721254" algn="l" defTabSz="1088502" rtl="0" eaLnBrk="1" latinLnBrk="0" hangingPunct="1">
      <a:defRPr kumimoji="1" sz="1400" kern="1200">
        <a:solidFill>
          <a:schemeClr val="tx1"/>
        </a:solidFill>
        <a:latin typeface="+mn-lt"/>
        <a:ea typeface="+mn-ea"/>
        <a:cs typeface="+mn-cs"/>
      </a:defRPr>
    </a:lvl6pPr>
    <a:lvl7pPr marL="3265505" algn="l" defTabSz="1088502" rtl="0" eaLnBrk="1" latinLnBrk="0" hangingPunct="1">
      <a:defRPr kumimoji="1" sz="1400" kern="1200">
        <a:solidFill>
          <a:schemeClr val="tx1"/>
        </a:solidFill>
        <a:latin typeface="+mn-lt"/>
        <a:ea typeface="+mn-ea"/>
        <a:cs typeface="+mn-cs"/>
      </a:defRPr>
    </a:lvl7pPr>
    <a:lvl8pPr marL="3809756" algn="l" defTabSz="1088502" rtl="0" eaLnBrk="1" latinLnBrk="0" hangingPunct="1">
      <a:defRPr kumimoji="1" sz="1400" kern="1200">
        <a:solidFill>
          <a:schemeClr val="tx1"/>
        </a:solidFill>
        <a:latin typeface="+mn-lt"/>
        <a:ea typeface="+mn-ea"/>
        <a:cs typeface="+mn-cs"/>
      </a:defRPr>
    </a:lvl8pPr>
    <a:lvl9pPr marL="4354007" algn="l" defTabSz="1088502" rtl="0" eaLnBrk="1" latinLnBrk="0" hangingPunct="1">
      <a:defRPr kumimoji="1"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244080" cy="6859588"/>
          </a:xfrm>
          <a:prstGeom prst="rect">
            <a:avLst/>
          </a:prstGeom>
        </p:spPr>
      </p:pic>
      <p:sp>
        <p:nvSpPr>
          <p:cNvPr id="10" name="テキスト プレースホルダー 3"/>
          <p:cNvSpPr>
            <a:spLocks noGrp="1"/>
          </p:cNvSpPr>
          <p:nvPr>
            <p:ph type="body" sz="quarter" idx="10" hasCustomPrompt="1"/>
          </p:nvPr>
        </p:nvSpPr>
        <p:spPr>
          <a:xfrm>
            <a:off x="8399462" y="180980"/>
            <a:ext cx="3528393" cy="4162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800" i="0">
                <a:solidFill>
                  <a:schemeClr val="tx1">
                    <a:lumMod val="85000"/>
                    <a:lumOff val="15000"/>
                  </a:schemeClr>
                </a:solidFill>
                <a:latin typeface="ヒラギノ角ゴ Std W6" pitchFamily="34" charset="-128"/>
                <a:ea typeface="ヒラギノ角ゴ Std W6" pitchFamily="34" charset="-128"/>
              </a:defRPr>
            </a:lvl1pPr>
          </a:lstStyle>
          <a:p>
            <a:pPr lvl="0"/>
            <a:r>
              <a:rPr kumimoji="1" lang="ja-JP" altLang="en-US" dirty="0" smtClean="0"/>
              <a:t>〇〇株式会社</a:t>
            </a:r>
            <a:endParaRPr kumimoji="1" lang="ja-JP" altLang="en-US" dirty="0"/>
          </a:p>
        </p:txBody>
      </p:sp>
      <p:sp>
        <p:nvSpPr>
          <p:cNvPr id="27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7967414" y="5518026"/>
            <a:ext cx="3960440" cy="1056087"/>
          </a:xfrm>
          <a:prstGeom prst="rect">
            <a:avLst/>
          </a:prstGeom>
          <a:noFill/>
        </p:spPr>
        <p:txBody>
          <a:bodyPr vert="horz" lIns="108850" tIns="54425" rIns="108850" bIns="54425" rtlCol="0" anchor="ctr">
            <a:normAutofit/>
          </a:bodyPr>
          <a:lstStyle>
            <a:lvl1pPr algn="r">
              <a:defRPr sz="2800" spc="600">
                <a:solidFill>
                  <a:schemeClr val="tx1">
                    <a:lumMod val="85000"/>
                    <a:lumOff val="15000"/>
                  </a:schemeClr>
                </a:solidFill>
                <a:latin typeface="ヒラギノ角ゴ Std W6" pitchFamily="34" charset="-128"/>
                <a:ea typeface="ヒラギノ角ゴ Std W6" pitchFamily="34" charset="-128"/>
              </a:defRPr>
            </a:lvl1pPr>
          </a:lstStyle>
          <a:p>
            <a:r>
              <a:rPr kumimoji="1" lang="ja-JP" altLang="en-US" dirty="0" smtClean="0"/>
              <a:t>○○様邸</a:t>
            </a:r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r>
              <a:rPr kumimoji="1" lang="ja-JP" altLang="en-US" dirty="0" smtClean="0"/>
              <a:t>計画ご提案書</a:t>
            </a:r>
            <a:endParaRPr kumimoji="1" lang="ja-JP" altLang="en-US" dirty="0"/>
          </a:p>
        </p:txBody>
      </p:sp>
      <p:sp>
        <p:nvSpPr>
          <p:cNvPr id="11" name="テキスト プレースホルダー 3"/>
          <p:cNvSpPr>
            <a:spLocks noGrp="1"/>
          </p:cNvSpPr>
          <p:nvPr>
            <p:ph type="body" sz="quarter" idx="16" hasCustomPrompt="1"/>
          </p:nvPr>
        </p:nvSpPr>
        <p:spPr>
          <a:xfrm rot="5400000">
            <a:off x="-2372316" y="3138928"/>
            <a:ext cx="6859588" cy="5817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 b="0" spc="300">
                <a:solidFill>
                  <a:schemeClr val="bg1"/>
                </a:solidFill>
                <a:latin typeface="A-OTF UD新ゴ Pro M" pitchFamily="34" charset="-128"/>
                <a:ea typeface="A-OTF UD新ゴ Pro M" pitchFamily="34" charset="-128"/>
              </a:defRPr>
            </a:lvl1pPr>
          </a:lstStyle>
          <a:p>
            <a:pPr lvl="0"/>
            <a:r>
              <a:rPr kumimoji="1" lang="en-US" altLang="ja-JP" dirty="0" smtClean="0"/>
              <a:t>FLOOR PLANNING</a:t>
            </a:r>
            <a:endParaRPr kumimoji="1" lang="ja-JP" altLang="en-US" dirty="0"/>
          </a:p>
        </p:txBody>
      </p:sp>
      <p:sp>
        <p:nvSpPr>
          <p:cNvPr id="9" name="図プレースホルダー 8"/>
          <p:cNvSpPr>
            <a:spLocks noGrp="1"/>
          </p:cNvSpPr>
          <p:nvPr>
            <p:ph type="pic" sz="quarter" idx="17" hasCustomPrompt="1"/>
          </p:nvPr>
        </p:nvSpPr>
        <p:spPr>
          <a:xfrm>
            <a:off x="7247334" y="2349674"/>
            <a:ext cx="4680918" cy="302393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1" lang="ja-JP" altLang="en-US" dirty="0" smtClean="0"/>
              <a:t>パース</a:t>
            </a:r>
            <a:endParaRPr kumimoji="1" lang="en-US" altLang="ja-JP" dirty="0" smtClean="0"/>
          </a:p>
        </p:txBody>
      </p:sp>
      <p:cxnSp>
        <p:nvCxnSpPr>
          <p:cNvPr id="14" name="直線コネクタ 13"/>
          <p:cNvCxnSpPr/>
          <p:nvPr userDrawn="1"/>
        </p:nvCxnSpPr>
        <p:spPr>
          <a:xfrm>
            <a:off x="2422798" y="189434"/>
            <a:ext cx="950505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直線コネクタ 16"/>
          <p:cNvCxnSpPr/>
          <p:nvPr userDrawn="1"/>
        </p:nvCxnSpPr>
        <p:spPr>
          <a:xfrm>
            <a:off x="2422798" y="597207"/>
            <a:ext cx="9505056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88821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図プレースホルダー 3"/>
          <p:cNvSpPr>
            <a:spLocks noGrp="1"/>
          </p:cNvSpPr>
          <p:nvPr>
            <p:ph type="pic" sz="quarter" idx="39" hasCustomPrompt="1"/>
          </p:nvPr>
        </p:nvSpPr>
        <p:spPr>
          <a:xfrm>
            <a:off x="2494806" y="261442"/>
            <a:ext cx="9361040" cy="58326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/>
            </a:lvl1pPr>
          </a:lstStyle>
          <a:p>
            <a:r>
              <a:rPr kumimoji="1" lang="ja-JP" altLang="en-US" dirty="0" smtClean="0"/>
              <a:t>パース</a:t>
            </a:r>
            <a:endParaRPr kumimoji="1" lang="ja-JP" altLang="en-US" dirty="0"/>
          </a:p>
        </p:txBody>
      </p:sp>
      <p:sp>
        <p:nvSpPr>
          <p:cNvPr id="17" name="テキスト プレースホルダー 2"/>
          <p:cNvSpPr>
            <a:spLocks noGrp="1"/>
          </p:cNvSpPr>
          <p:nvPr>
            <p:ph type="body" sz="quarter" idx="24" hasCustomPrompt="1"/>
          </p:nvPr>
        </p:nvSpPr>
        <p:spPr>
          <a:xfrm>
            <a:off x="8327455" y="477466"/>
            <a:ext cx="3600400" cy="2664296"/>
          </a:xfrm>
          <a:prstGeom prst="rect">
            <a:avLst/>
          </a:prstGeom>
        </p:spPr>
        <p:txBody>
          <a:bodyPr/>
          <a:lstStyle>
            <a:lvl1pPr marL="0" marR="0" indent="0" algn="l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ヒラギノ角ゴ Std W6" pitchFamily="34" charset="-128"/>
                <a:ea typeface="ヒラギノ角ゴ Std W6" pitchFamily="34" charset="-128"/>
              </a:defRPr>
            </a:lvl1pPr>
          </a:lstStyle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dirty="0" smtClean="0"/>
              <a:t>テキストが入ります。テキストが入ります。テキストが入ります。テキストが入ります。テキストが入ります。</a:t>
            </a:r>
          </a:p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ja-JP" altLang="en-US" dirty="0" smtClean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244080" cy="6859588"/>
          </a:xfrm>
          <a:prstGeom prst="rect">
            <a:avLst/>
          </a:prstGeom>
        </p:spPr>
      </p:pic>
      <p:sp>
        <p:nvSpPr>
          <p:cNvPr id="11" name="テキスト プレースホルダー 3"/>
          <p:cNvSpPr>
            <a:spLocks noGrp="1"/>
          </p:cNvSpPr>
          <p:nvPr>
            <p:ph type="body" sz="quarter" idx="16" hasCustomPrompt="1"/>
          </p:nvPr>
        </p:nvSpPr>
        <p:spPr>
          <a:xfrm rot="5400000">
            <a:off x="-2372316" y="3138928"/>
            <a:ext cx="6859588" cy="5817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 b="0" spc="300">
                <a:solidFill>
                  <a:schemeClr val="bg1"/>
                </a:solidFill>
                <a:latin typeface="A-OTF UD新ゴ Pro M" pitchFamily="34" charset="-128"/>
                <a:ea typeface="A-OTF UD新ゴ Pro M" pitchFamily="34" charset="-128"/>
              </a:defRPr>
            </a:lvl1pPr>
          </a:lstStyle>
          <a:p>
            <a:pPr lvl="0"/>
            <a:r>
              <a:rPr kumimoji="1" lang="en-US" altLang="ja-JP" dirty="0" smtClean="0"/>
              <a:t>FLOOR PLANNING</a:t>
            </a:r>
            <a:endParaRPr kumimoji="1" lang="ja-JP" altLang="en-US" dirty="0"/>
          </a:p>
        </p:txBody>
      </p:sp>
      <p:sp>
        <p:nvSpPr>
          <p:cNvPr id="23" name="テキスト プレースホルダー 3"/>
          <p:cNvSpPr>
            <a:spLocks noGrp="1"/>
          </p:cNvSpPr>
          <p:nvPr>
            <p:ph type="body" sz="quarter" idx="42" hasCustomPrompt="1"/>
          </p:nvPr>
        </p:nvSpPr>
        <p:spPr>
          <a:xfrm>
            <a:off x="8183438" y="6190373"/>
            <a:ext cx="3600000" cy="407772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ヒラギノ角ゴ Std W6" pitchFamily="34" charset="-128"/>
                <a:ea typeface="ヒラギノ角ゴ Std W6" pitchFamily="34" charset="-128"/>
              </a:defRPr>
            </a:lvl1pPr>
          </a:lstStyle>
          <a:p>
            <a:pPr lvl="0"/>
            <a:r>
              <a:rPr kumimoji="1" lang="ja-JP" altLang="en-US" dirty="0" smtClean="0"/>
              <a:t>〇〇様低計画ご提案書</a:t>
            </a:r>
            <a:endParaRPr kumimoji="1" lang="ja-JP" altLang="en-US" dirty="0"/>
          </a:p>
        </p:txBody>
      </p:sp>
      <p:cxnSp>
        <p:nvCxnSpPr>
          <p:cNvPr id="24" name="直線コネクタ 23"/>
          <p:cNvCxnSpPr/>
          <p:nvPr userDrawn="1"/>
        </p:nvCxnSpPr>
        <p:spPr>
          <a:xfrm>
            <a:off x="6455246" y="6190373"/>
            <a:ext cx="54006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直線コネクタ 24"/>
          <p:cNvCxnSpPr/>
          <p:nvPr userDrawn="1"/>
        </p:nvCxnSpPr>
        <p:spPr>
          <a:xfrm>
            <a:off x="6455246" y="6598146"/>
            <a:ext cx="54006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48317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図プレースホルダー 3"/>
          <p:cNvSpPr>
            <a:spLocks noGrp="1"/>
          </p:cNvSpPr>
          <p:nvPr>
            <p:ph type="pic" sz="quarter" idx="25" hasCustomPrompt="1"/>
          </p:nvPr>
        </p:nvSpPr>
        <p:spPr>
          <a:xfrm>
            <a:off x="6455246" y="261442"/>
            <a:ext cx="5396691" cy="5760639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 sz="2800"/>
            </a:lvl1pPr>
          </a:lstStyle>
          <a:p>
            <a:r>
              <a:rPr kumimoji="1" lang="ja-JP" altLang="en-US" dirty="0" smtClean="0"/>
              <a:t>パースが入ります</a:t>
            </a:r>
            <a:endParaRPr kumimoji="1" lang="ja-JP" altLang="en-US" dirty="0"/>
          </a:p>
        </p:txBody>
      </p:sp>
      <p:sp>
        <p:nvSpPr>
          <p:cNvPr id="7" name="テキスト プレースホルダー 2"/>
          <p:cNvSpPr>
            <a:spLocks noGrp="1"/>
          </p:cNvSpPr>
          <p:nvPr>
            <p:ph type="body" sz="quarter" idx="24" hasCustomPrompt="1"/>
          </p:nvPr>
        </p:nvSpPr>
        <p:spPr>
          <a:xfrm>
            <a:off x="2639222" y="765497"/>
            <a:ext cx="3600000" cy="1656185"/>
          </a:xfrm>
          <a:prstGeom prst="rect">
            <a:avLst/>
          </a:prstGeom>
        </p:spPr>
        <p:txBody>
          <a:bodyPr/>
          <a:lstStyle>
            <a:lvl1pPr marL="0" marR="0" indent="0" algn="r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ヒラギノ角ゴ Std W6" pitchFamily="34" charset="-128"/>
                <a:ea typeface="ヒラギノ角ゴ Std W6" pitchFamily="34" charset="-128"/>
              </a:defRPr>
            </a:lvl1pPr>
          </a:lstStyle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dirty="0" smtClean="0"/>
              <a:t>テキストが入ります。テキストが入ります。テキストが入ります。テキストが入ります。テキストが入ります。</a:t>
            </a:r>
          </a:p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ja-JP" altLang="en-US" dirty="0" smtClean="0"/>
          </a:p>
        </p:txBody>
      </p:sp>
      <p:sp>
        <p:nvSpPr>
          <p:cNvPr id="17" name="図プレースホルダー 2"/>
          <p:cNvSpPr>
            <a:spLocks noGrp="1"/>
          </p:cNvSpPr>
          <p:nvPr>
            <p:ph type="pic" sz="quarter" idx="40" hasCustomPrompt="1"/>
          </p:nvPr>
        </p:nvSpPr>
        <p:spPr>
          <a:xfrm>
            <a:off x="2639222" y="4653930"/>
            <a:ext cx="3600000" cy="19442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ヒラギノ角ゴ Std W6" pitchFamily="34" charset="-128"/>
                <a:ea typeface="ヒラギノ角ゴ Std W6" pitchFamily="34" charset="-128"/>
              </a:defRPr>
            </a:lvl1pPr>
          </a:lstStyle>
          <a:p>
            <a:r>
              <a:rPr kumimoji="1" lang="ja-JP" altLang="en-US" dirty="0" smtClean="0"/>
              <a:t>パースが入ります</a:t>
            </a:r>
            <a:endParaRPr kumimoji="1" lang="ja-JP" altLang="en-US" dirty="0"/>
          </a:p>
        </p:txBody>
      </p:sp>
      <p:sp>
        <p:nvSpPr>
          <p:cNvPr id="18" name="テキスト プレースホルダー 4"/>
          <p:cNvSpPr>
            <a:spLocks noGrp="1"/>
          </p:cNvSpPr>
          <p:nvPr>
            <p:ph type="body" sz="quarter" idx="17" hasCustomPrompt="1"/>
          </p:nvPr>
        </p:nvSpPr>
        <p:spPr>
          <a:xfrm>
            <a:off x="2638822" y="261442"/>
            <a:ext cx="3600400" cy="360040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 algn="r"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  <a:latin typeface="ヒラギノUD角ゴ StdN W6" pitchFamily="34" charset="-128"/>
                <a:ea typeface="ヒラギノUD角ゴ StdN W6" pitchFamily="34" charset="-128"/>
              </a:defRPr>
            </a:lvl1pPr>
          </a:lstStyle>
          <a:p>
            <a:pPr lvl="0"/>
            <a:r>
              <a:rPr kumimoji="1" lang="ja-JP" altLang="en-US" dirty="0" smtClean="0"/>
              <a:t>説明が入ります。</a:t>
            </a:r>
            <a:endParaRPr kumimoji="1" lang="ja-JP" altLang="en-US" dirty="0"/>
          </a:p>
        </p:txBody>
      </p:sp>
      <p:sp>
        <p:nvSpPr>
          <p:cNvPr id="20" name="テキスト プレースホルダー 3"/>
          <p:cNvSpPr>
            <a:spLocks noGrp="1"/>
          </p:cNvSpPr>
          <p:nvPr>
            <p:ph type="body" sz="quarter" idx="42" hasCustomPrompt="1"/>
          </p:nvPr>
        </p:nvSpPr>
        <p:spPr>
          <a:xfrm>
            <a:off x="8183438" y="6190373"/>
            <a:ext cx="3600000" cy="407772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ヒラギノ角ゴ Std W6" pitchFamily="34" charset="-128"/>
                <a:ea typeface="ヒラギノ角ゴ Std W6" pitchFamily="34" charset="-128"/>
              </a:defRPr>
            </a:lvl1pPr>
          </a:lstStyle>
          <a:p>
            <a:pPr lvl="0"/>
            <a:r>
              <a:rPr kumimoji="1" lang="ja-JP" altLang="en-US" dirty="0" smtClean="0"/>
              <a:t>〇〇様低計画ご提案書</a:t>
            </a:r>
            <a:endParaRPr kumimoji="1" lang="ja-JP" altLang="en-US" dirty="0"/>
          </a:p>
        </p:txBody>
      </p:sp>
      <p:pic>
        <p:nvPicPr>
          <p:cNvPr id="19" name="図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244080" cy="6859588"/>
          </a:xfrm>
          <a:prstGeom prst="rect">
            <a:avLst/>
          </a:prstGeom>
        </p:spPr>
      </p:pic>
      <p:sp>
        <p:nvSpPr>
          <p:cNvPr id="25" name="図プレースホルダー 2"/>
          <p:cNvSpPr>
            <a:spLocks noGrp="1"/>
          </p:cNvSpPr>
          <p:nvPr>
            <p:ph type="pic" sz="quarter" idx="43" hasCustomPrompt="1"/>
          </p:nvPr>
        </p:nvSpPr>
        <p:spPr>
          <a:xfrm>
            <a:off x="2639222" y="2540925"/>
            <a:ext cx="3600000" cy="19442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ヒラギノ角ゴ Std W6" pitchFamily="34" charset="-128"/>
                <a:ea typeface="ヒラギノ角ゴ Std W6" pitchFamily="34" charset="-128"/>
              </a:defRPr>
            </a:lvl1pPr>
          </a:lstStyle>
          <a:p>
            <a:r>
              <a:rPr kumimoji="1" lang="ja-JP" altLang="en-US" dirty="0" smtClean="0"/>
              <a:t>パースが入ります</a:t>
            </a:r>
            <a:endParaRPr kumimoji="1" lang="ja-JP" altLang="en-US" dirty="0"/>
          </a:p>
        </p:txBody>
      </p:sp>
      <p:sp>
        <p:nvSpPr>
          <p:cNvPr id="26" name="テキスト プレースホルダー 3"/>
          <p:cNvSpPr>
            <a:spLocks noGrp="1"/>
          </p:cNvSpPr>
          <p:nvPr>
            <p:ph type="body" sz="quarter" idx="16" hasCustomPrompt="1"/>
          </p:nvPr>
        </p:nvSpPr>
        <p:spPr>
          <a:xfrm rot="5400000">
            <a:off x="-2372316" y="3138928"/>
            <a:ext cx="6859588" cy="5817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 b="0" spc="300">
                <a:solidFill>
                  <a:schemeClr val="bg1"/>
                </a:solidFill>
                <a:latin typeface="A-OTF UD新ゴ Pro M" pitchFamily="34" charset="-128"/>
                <a:ea typeface="A-OTF UD新ゴ Pro M" pitchFamily="34" charset="-128"/>
              </a:defRPr>
            </a:lvl1pPr>
          </a:lstStyle>
          <a:p>
            <a:pPr lvl="0"/>
            <a:r>
              <a:rPr kumimoji="1" lang="en-US" altLang="ja-JP" dirty="0" smtClean="0"/>
              <a:t>FLOOR PLANNING</a:t>
            </a:r>
            <a:endParaRPr kumimoji="1" lang="ja-JP" altLang="en-US" dirty="0"/>
          </a:p>
        </p:txBody>
      </p:sp>
      <p:cxnSp>
        <p:nvCxnSpPr>
          <p:cNvPr id="28" name="直線コネクタ 27"/>
          <p:cNvCxnSpPr/>
          <p:nvPr userDrawn="1"/>
        </p:nvCxnSpPr>
        <p:spPr>
          <a:xfrm>
            <a:off x="6455246" y="6190373"/>
            <a:ext cx="54006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直線コネクタ 28"/>
          <p:cNvCxnSpPr/>
          <p:nvPr userDrawn="1"/>
        </p:nvCxnSpPr>
        <p:spPr>
          <a:xfrm>
            <a:off x="6455246" y="6598146"/>
            <a:ext cx="54006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78384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テキスト プレースホルダー 4"/>
          <p:cNvSpPr>
            <a:spLocks noGrp="1"/>
          </p:cNvSpPr>
          <p:nvPr>
            <p:ph type="body" sz="quarter" idx="39" hasCustomPrompt="1"/>
          </p:nvPr>
        </p:nvSpPr>
        <p:spPr>
          <a:xfrm>
            <a:off x="7319342" y="5662207"/>
            <a:ext cx="4500000" cy="359875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 algn="l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  <a:latin typeface="ヒラギノ角ゴ Std W6" pitchFamily="34" charset="-128"/>
                <a:ea typeface="ヒラギノ角ゴ Std W6" pitchFamily="34" charset="-128"/>
              </a:defRPr>
            </a:lvl1pPr>
          </a:lstStyle>
          <a:p>
            <a:pPr lvl="0"/>
            <a:r>
              <a:rPr kumimoji="1" lang="ja-JP" altLang="en-US" dirty="0" smtClean="0"/>
              <a:t>説明が入ります。</a:t>
            </a:r>
            <a:endParaRPr kumimoji="1" lang="ja-JP" altLang="en-US" dirty="0"/>
          </a:p>
        </p:txBody>
      </p:sp>
      <p:sp>
        <p:nvSpPr>
          <p:cNvPr id="29" name="図プレースホルダー 7"/>
          <p:cNvSpPr>
            <a:spLocks noGrp="1"/>
          </p:cNvSpPr>
          <p:nvPr>
            <p:ph type="pic" sz="quarter" idx="38" hasCustomPrompt="1"/>
          </p:nvPr>
        </p:nvSpPr>
        <p:spPr>
          <a:xfrm>
            <a:off x="7319342" y="333450"/>
            <a:ext cx="4500000" cy="518474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2400"/>
            </a:lvl1pPr>
          </a:lstStyle>
          <a:p>
            <a:r>
              <a:rPr kumimoji="1" lang="ja-JP" altLang="en-US" dirty="0" smtClean="0"/>
              <a:t>鳥観図</a:t>
            </a:r>
            <a:endParaRPr kumimoji="1" lang="ja-JP" altLang="en-US" dirty="0"/>
          </a:p>
        </p:txBody>
      </p:sp>
      <p:pic>
        <p:nvPicPr>
          <p:cNvPr id="14" name="図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244080" cy="6859588"/>
          </a:xfrm>
          <a:prstGeom prst="rect">
            <a:avLst/>
          </a:prstGeom>
        </p:spPr>
      </p:pic>
      <p:sp>
        <p:nvSpPr>
          <p:cNvPr id="24" name="図プレースホルダー 7"/>
          <p:cNvSpPr>
            <a:spLocks noGrp="1"/>
          </p:cNvSpPr>
          <p:nvPr>
            <p:ph type="pic" sz="quarter" idx="43" hasCustomPrompt="1"/>
          </p:nvPr>
        </p:nvSpPr>
        <p:spPr>
          <a:xfrm>
            <a:off x="2566814" y="333450"/>
            <a:ext cx="4500000" cy="518474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2400"/>
            </a:lvl1pPr>
          </a:lstStyle>
          <a:p>
            <a:r>
              <a:rPr kumimoji="1" lang="ja-JP" altLang="en-US" dirty="0" smtClean="0"/>
              <a:t>鳥観図</a:t>
            </a:r>
            <a:endParaRPr kumimoji="1" lang="ja-JP" altLang="en-US" dirty="0"/>
          </a:p>
        </p:txBody>
      </p:sp>
      <p:sp>
        <p:nvSpPr>
          <p:cNvPr id="25" name="テキスト プレースホルダー 4"/>
          <p:cNvSpPr>
            <a:spLocks noGrp="1"/>
          </p:cNvSpPr>
          <p:nvPr>
            <p:ph type="body" sz="quarter" idx="44" hasCustomPrompt="1"/>
          </p:nvPr>
        </p:nvSpPr>
        <p:spPr>
          <a:xfrm>
            <a:off x="2561991" y="5662207"/>
            <a:ext cx="4500000" cy="359875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 algn="l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  <a:latin typeface="ヒラギノ角ゴ Std W6" pitchFamily="34" charset="-128"/>
                <a:ea typeface="ヒラギノ角ゴ Std W6" pitchFamily="34" charset="-128"/>
              </a:defRPr>
            </a:lvl1pPr>
          </a:lstStyle>
          <a:p>
            <a:pPr lvl="0"/>
            <a:r>
              <a:rPr kumimoji="1" lang="ja-JP" altLang="en-US" dirty="0" smtClean="0"/>
              <a:t>１</a:t>
            </a:r>
            <a:r>
              <a:rPr kumimoji="1" lang="en-US" altLang="ja-JP" dirty="0" smtClean="0"/>
              <a:t>F</a:t>
            </a:r>
            <a:endParaRPr kumimoji="1" lang="ja-JP" altLang="en-US" dirty="0"/>
          </a:p>
        </p:txBody>
      </p:sp>
      <p:sp>
        <p:nvSpPr>
          <p:cNvPr id="27" name="テキスト プレースホルダー 3"/>
          <p:cNvSpPr>
            <a:spLocks noGrp="1"/>
          </p:cNvSpPr>
          <p:nvPr>
            <p:ph type="body" sz="quarter" idx="16" hasCustomPrompt="1"/>
          </p:nvPr>
        </p:nvSpPr>
        <p:spPr>
          <a:xfrm rot="5400000">
            <a:off x="-2372316" y="3138928"/>
            <a:ext cx="6859588" cy="5817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 b="0" spc="300">
                <a:solidFill>
                  <a:schemeClr val="bg1"/>
                </a:solidFill>
                <a:latin typeface="A-OTF UD新ゴ Pro M" pitchFamily="34" charset="-128"/>
                <a:ea typeface="A-OTF UD新ゴ Pro M" pitchFamily="34" charset="-128"/>
              </a:defRPr>
            </a:lvl1pPr>
          </a:lstStyle>
          <a:p>
            <a:pPr lvl="0"/>
            <a:r>
              <a:rPr kumimoji="1" lang="en-US" altLang="ja-JP" dirty="0" smtClean="0"/>
              <a:t>FLOOR PLANNING</a:t>
            </a:r>
            <a:endParaRPr kumimoji="1" lang="ja-JP" altLang="en-US" dirty="0"/>
          </a:p>
        </p:txBody>
      </p:sp>
      <p:sp>
        <p:nvSpPr>
          <p:cNvPr id="30" name="テキスト プレースホルダー 3"/>
          <p:cNvSpPr>
            <a:spLocks noGrp="1"/>
          </p:cNvSpPr>
          <p:nvPr>
            <p:ph type="body" sz="quarter" idx="42" hasCustomPrompt="1"/>
          </p:nvPr>
        </p:nvSpPr>
        <p:spPr>
          <a:xfrm>
            <a:off x="8183438" y="6190373"/>
            <a:ext cx="3600000" cy="407772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ヒラギノ角ゴ Std W6" pitchFamily="34" charset="-128"/>
                <a:ea typeface="ヒラギノ角ゴ Std W6" pitchFamily="34" charset="-128"/>
              </a:defRPr>
            </a:lvl1pPr>
          </a:lstStyle>
          <a:p>
            <a:pPr lvl="0"/>
            <a:r>
              <a:rPr kumimoji="1" lang="ja-JP" altLang="en-US" dirty="0" smtClean="0"/>
              <a:t>〇〇様低計画ご提案書</a:t>
            </a:r>
            <a:endParaRPr kumimoji="1" lang="ja-JP" altLang="en-US" dirty="0"/>
          </a:p>
        </p:txBody>
      </p:sp>
      <p:cxnSp>
        <p:nvCxnSpPr>
          <p:cNvPr id="31" name="直線コネクタ 30"/>
          <p:cNvCxnSpPr/>
          <p:nvPr userDrawn="1"/>
        </p:nvCxnSpPr>
        <p:spPr>
          <a:xfrm>
            <a:off x="6455246" y="6190373"/>
            <a:ext cx="54006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直線コネクタ 31"/>
          <p:cNvCxnSpPr/>
          <p:nvPr userDrawn="1"/>
        </p:nvCxnSpPr>
        <p:spPr>
          <a:xfrm>
            <a:off x="6455246" y="6598146"/>
            <a:ext cx="54006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3108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図プレースホルダー 7"/>
          <p:cNvSpPr>
            <a:spLocks noGrp="1"/>
          </p:cNvSpPr>
          <p:nvPr>
            <p:ph type="pic" sz="quarter" idx="47" hasCustomPrompt="1"/>
          </p:nvPr>
        </p:nvSpPr>
        <p:spPr>
          <a:xfrm>
            <a:off x="6959302" y="3573810"/>
            <a:ext cx="2358222" cy="2448272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2400"/>
            </a:lvl1pPr>
          </a:lstStyle>
          <a:p>
            <a:r>
              <a:rPr kumimoji="1" lang="ja-JP" altLang="en-US" dirty="0" smtClean="0"/>
              <a:t>パース</a:t>
            </a:r>
            <a:endParaRPr kumimoji="1" lang="ja-JP" altLang="en-US" dirty="0"/>
          </a:p>
        </p:txBody>
      </p:sp>
      <p:sp>
        <p:nvSpPr>
          <p:cNvPr id="36" name="図プレースホルダー 7"/>
          <p:cNvSpPr>
            <a:spLocks noGrp="1"/>
          </p:cNvSpPr>
          <p:nvPr>
            <p:ph type="pic" sz="quarter" idx="13" hasCustomPrompt="1"/>
          </p:nvPr>
        </p:nvSpPr>
        <p:spPr>
          <a:xfrm>
            <a:off x="2494806" y="333450"/>
            <a:ext cx="4253019" cy="5688632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2400"/>
            </a:lvl1pPr>
          </a:lstStyle>
          <a:p>
            <a:r>
              <a:rPr kumimoji="1" lang="ja-JP" altLang="en-US" dirty="0" smtClean="0"/>
              <a:t>間取り図</a:t>
            </a:r>
            <a:endParaRPr kumimoji="1" lang="ja-JP" altLang="en-US" dirty="0"/>
          </a:p>
        </p:txBody>
      </p:sp>
      <p:sp>
        <p:nvSpPr>
          <p:cNvPr id="18" name="図プレースホルダー 7"/>
          <p:cNvSpPr>
            <a:spLocks noGrp="1"/>
          </p:cNvSpPr>
          <p:nvPr>
            <p:ph type="pic" sz="quarter" idx="48" hasCustomPrompt="1"/>
          </p:nvPr>
        </p:nvSpPr>
        <p:spPr>
          <a:xfrm>
            <a:off x="9436339" y="3573810"/>
            <a:ext cx="2358222" cy="2448272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2400"/>
            </a:lvl1pPr>
          </a:lstStyle>
          <a:p>
            <a:r>
              <a:rPr kumimoji="1" lang="ja-JP" altLang="en-US" dirty="0" smtClean="0"/>
              <a:t>パース</a:t>
            </a:r>
            <a:endParaRPr kumimoji="1" lang="ja-JP" altLang="en-US" dirty="0"/>
          </a:p>
        </p:txBody>
      </p:sp>
      <p:sp>
        <p:nvSpPr>
          <p:cNvPr id="24" name="テキスト プレースホルダー 2"/>
          <p:cNvSpPr>
            <a:spLocks noGrp="1"/>
          </p:cNvSpPr>
          <p:nvPr>
            <p:ph type="body" sz="quarter" idx="24" hasCustomPrompt="1"/>
          </p:nvPr>
        </p:nvSpPr>
        <p:spPr>
          <a:xfrm>
            <a:off x="6959302" y="1629594"/>
            <a:ext cx="4824536" cy="1800200"/>
          </a:xfrm>
          <a:prstGeom prst="rect">
            <a:avLst/>
          </a:prstGeom>
        </p:spPr>
        <p:txBody>
          <a:bodyPr/>
          <a:lstStyle>
            <a:lvl1pPr marL="0" marR="0" indent="0" algn="l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ヒラギノ角ゴ Std W6" pitchFamily="34" charset="-128"/>
                <a:ea typeface="ヒラギノ角ゴ Std W6" pitchFamily="34" charset="-128"/>
              </a:defRPr>
            </a:lvl1pPr>
          </a:lstStyle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dirty="0" smtClean="0"/>
              <a:t>テキストが入ります。テキストが入ります。テキストが入ります。テキストが入ります。テキストが入ります。</a:t>
            </a:r>
          </a:p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ja-JP" altLang="en-US" dirty="0" smtClean="0"/>
          </a:p>
        </p:txBody>
      </p:sp>
      <p:sp>
        <p:nvSpPr>
          <p:cNvPr id="26" name="テキスト プレースホルダー 4"/>
          <p:cNvSpPr>
            <a:spLocks noGrp="1"/>
          </p:cNvSpPr>
          <p:nvPr>
            <p:ph type="body" sz="quarter" idx="39" hasCustomPrompt="1"/>
          </p:nvPr>
        </p:nvSpPr>
        <p:spPr>
          <a:xfrm>
            <a:off x="6959302" y="1125538"/>
            <a:ext cx="4824536" cy="359875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 algn="l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  <a:latin typeface="ヒラギノ角ゴ Std W6" pitchFamily="34" charset="-128"/>
                <a:ea typeface="ヒラギノ角ゴ Std W6" pitchFamily="34" charset="-128"/>
              </a:defRPr>
            </a:lvl1pPr>
          </a:lstStyle>
          <a:p>
            <a:pPr lvl="0"/>
            <a:r>
              <a:rPr kumimoji="1" lang="ja-JP" altLang="en-US" dirty="0" smtClean="0"/>
              <a:t>説明が入ります。</a:t>
            </a:r>
            <a:endParaRPr kumimoji="1" lang="ja-JP" altLang="en-US" dirty="0"/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244080" cy="6859588"/>
          </a:xfrm>
          <a:prstGeom prst="rect">
            <a:avLst/>
          </a:prstGeom>
        </p:spPr>
      </p:pic>
      <p:sp>
        <p:nvSpPr>
          <p:cNvPr id="16" name="テキスト プレースホルダー 3"/>
          <p:cNvSpPr>
            <a:spLocks noGrp="1"/>
          </p:cNvSpPr>
          <p:nvPr>
            <p:ph type="body" sz="quarter" idx="16" hasCustomPrompt="1"/>
          </p:nvPr>
        </p:nvSpPr>
        <p:spPr>
          <a:xfrm rot="5400000">
            <a:off x="-2372316" y="3138928"/>
            <a:ext cx="6859588" cy="5817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 b="0" spc="300">
                <a:solidFill>
                  <a:schemeClr val="bg1"/>
                </a:solidFill>
                <a:latin typeface="A-OTF UD新ゴ Pro M" pitchFamily="34" charset="-128"/>
                <a:ea typeface="A-OTF UD新ゴ Pro M" pitchFamily="34" charset="-128"/>
              </a:defRPr>
            </a:lvl1pPr>
          </a:lstStyle>
          <a:p>
            <a:pPr lvl="0"/>
            <a:r>
              <a:rPr kumimoji="1" lang="en-US" altLang="ja-JP" dirty="0" smtClean="0"/>
              <a:t>FLOOR PLANNING</a:t>
            </a:r>
            <a:endParaRPr kumimoji="1" lang="ja-JP" altLang="en-US" dirty="0"/>
          </a:p>
        </p:txBody>
      </p:sp>
      <p:sp>
        <p:nvSpPr>
          <p:cNvPr id="17" name="テキスト プレースホルダー 3"/>
          <p:cNvSpPr>
            <a:spLocks noGrp="1"/>
          </p:cNvSpPr>
          <p:nvPr>
            <p:ph type="body" sz="quarter" idx="42" hasCustomPrompt="1"/>
          </p:nvPr>
        </p:nvSpPr>
        <p:spPr>
          <a:xfrm>
            <a:off x="8183438" y="6190373"/>
            <a:ext cx="3600000" cy="407772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ヒラギノ角ゴ Std W6" pitchFamily="34" charset="-128"/>
                <a:ea typeface="ヒラギノ角ゴ Std W6" pitchFamily="34" charset="-128"/>
              </a:defRPr>
            </a:lvl1pPr>
          </a:lstStyle>
          <a:p>
            <a:pPr lvl="0"/>
            <a:r>
              <a:rPr kumimoji="1" lang="ja-JP" altLang="en-US" dirty="0" smtClean="0"/>
              <a:t>〇〇様低計画ご提案書</a:t>
            </a:r>
            <a:endParaRPr kumimoji="1" lang="ja-JP" altLang="en-US" dirty="0"/>
          </a:p>
        </p:txBody>
      </p:sp>
      <p:cxnSp>
        <p:nvCxnSpPr>
          <p:cNvPr id="19" name="直線コネクタ 18"/>
          <p:cNvCxnSpPr/>
          <p:nvPr userDrawn="1"/>
        </p:nvCxnSpPr>
        <p:spPr>
          <a:xfrm>
            <a:off x="6455246" y="6190373"/>
            <a:ext cx="54006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直線コネクタ 19"/>
          <p:cNvCxnSpPr/>
          <p:nvPr userDrawn="1"/>
        </p:nvCxnSpPr>
        <p:spPr>
          <a:xfrm>
            <a:off x="6455246" y="6598146"/>
            <a:ext cx="54006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26809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テキスト プレースホルダー 2"/>
          <p:cNvSpPr>
            <a:spLocks noGrp="1"/>
          </p:cNvSpPr>
          <p:nvPr>
            <p:ph type="body" sz="quarter" idx="24" hasCustomPrompt="1"/>
          </p:nvPr>
        </p:nvSpPr>
        <p:spPr>
          <a:xfrm>
            <a:off x="7751390" y="1209941"/>
            <a:ext cx="4176464" cy="1859813"/>
          </a:xfrm>
          <a:prstGeom prst="rect">
            <a:avLst/>
          </a:prstGeom>
        </p:spPr>
        <p:txBody>
          <a:bodyPr/>
          <a:lstStyle>
            <a:lvl1pPr marL="0" marR="0" indent="0" algn="r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ヒラギノUD角ゴ StdN W6" pitchFamily="34" charset="-128"/>
                <a:ea typeface="ヒラギノUD角ゴ StdN W6" pitchFamily="34" charset="-128"/>
              </a:defRPr>
            </a:lvl1pPr>
          </a:lstStyle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dirty="0" smtClean="0"/>
              <a:t>テキストが入ります。テキストが入ります。テキストが入ります。テキストが入ります。テキストが入ります。</a:t>
            </a:r>
          </a:p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ja-JP" altLang="en-US" dirty="0" smtClean="0"/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244080" cy="6859588"/>
          </a:xfrm>
          <a:prstGeom prst="rect">
            <a:avLst/>
          </a:prstGeom>
        </p:spPr>
      </p:pic>
      <p:sp>
        <p:nvSpPr>
          <p:cNvPr id="16" name="図プレースホルダー 7"/>
          <p:cNvSpPr>
            <a:spLocks noGrp="1"/>
          </p:cNvSpPr>
          <p:nvPr>
            <p:ph type="pic" sz="quarter" idx="25" hasCustomPrompt="1"/>
          </p:nvPr>
        </p:nvSpPr>
        <p:spPr>
          <a:xfrm>
            <a:off x="6743278" y="3213770"/>
            <a:ext cx="5184576" cy="2878286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2400"/>
            </a:lvl1pPr>
          </a:lstStyle>
          <a:p>
            <a:r>
              <a:rPr kumimoji="1" lang="ja-JP" altLang="en-US" dirty="0" smtClean="0"/>
              <a:t>パース</a:t>
            </a:r>
            <a:endParaRPr kumimoji="1" lang="ja-JP" altLang="en-US" dirty="0"/>
          </a:p>
        </p:txBody>
      </p:sp>
      <p:sp>
        <p:nvSpPr>
          <p:cNvPr id="17" name="テキスト プレースホルダー 2"/>
          <p:cNvSpPr>
            <a:spLocks noGrp="1"/>
          </p:cNvSpPr>
          <p:nvPr>
            <p:ph type="body" sz="quarter" idx="26" hasCustomPrompt="1"/>
          </p:nvPr>
        </p:nvSpPr>
        <p:spPr>
          <a:xfrm>
            <a:off x="2422798" y="4234277"/>
            <a:ext cx="4176464" cy="1859813"/>
          </a:xfrm>
          <a:prstGeom prst="rect">
            <a:avLst/>
          </a:prstGeom>
        </p:spPr>
        <p:txBody>
          <a:bodyPr/>
          <a:lstStyle>
            <a:lvl1pPr marL="0" marR="0" indent="0" algn="r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ヒラギノUD角ゴ StdN W6" pitchFamily="34" charset="-128"/>
                <a:ea typeface="ヒラギノUD角ゴ StdN W6" pitchFamily="34" charset="-128"/>
              </a:defRPr>
            </a:lvl1pPr>
          </a:lstStyle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dirty="0" smtClean="0"/>
              <a:t>テキストが入ります。テキストが入ります。テキストが入ります。テキストが入ります。テキストが入ります。</a:t>
            </a:r>
          </a:p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ja-JP" altLang="en-US" dirty="0" smtClean="0"/>
          </a:p>
        </p:txBody>
      </p:sp>
      <p:sp>
        <p:nvSpPr>
          <p:cNvPr id="18" name="テキスト プレースホルダー 4"/>
          <p:cNvSpPr>
            <a:spLocks noGrp="1"/>
          </p:cNvSpPr>
          <p:nvPr>
            <p:ph type="body" sz="quarter" idx="39" hasCustomPrompt="1"/>
          </p:nvPr>
        </p:nvSpPr>
        <p:spPr>
          <a:xfrm>
            <a:off x="7751390" y="752286"/>
            <a:ext cx="4176464" cy="359875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 algn="l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  <a:latin typeface="ヒラギノ角ゴ Std W6" pitchFamily="34" charset="-128"/>
                <a:ea typeface="ヒラギノ角ゴ Std W6" pitchFamily="34" charset="-128"/>
              </a:defRPr>
            </a:lvl1pPr>
          </a:lstStyle>
          <a:p>
            <a:pPr lvl="0"/>
            <a:r>
              <a:rPr kumimoji="1" lang="ja-JP" altLang="en-US" dirty="0" smtClean="0"/>
              <a:t>説明が入ります。</a:t>
            </a:r>
            <a:endParaRPr kumimoji="1" lang="ja-JP" altLang="en-US" dirty="0"/>
          </a:p>
        </p:txBody>
      </p:sp>
      <p:sp>
        <p:nvSpPr>
          <p:cNvPr id="19" name="テキスト プレースホルダー 4"/>
          <p:cNvSpPr>
            <a:spLocks noGrp="1"/>
          </p:cNvSpPr>
          <p:nvPr>
            <p:ph type="body" sz="quarter" idx="40" hasCustomPrompt="1"/>
          </p:nvPr>
        </p:nvSpPr>
        <p:spPr>
          <a:xfrm>
            <a:off x="2422798" y="3749874"/>
            <a:ext cx="4176464" cy="359875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 algn="l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  <a:latin typeface="ヒラギノ角ゴ Std W6" pitchFamily="34" charset="-128"/>
                <a:ea typeface="ヒラギノ角ゴ Std W6" pitchFamily="34" charset="-128"/>
              </a:defRPr>
            </a:lvl1pPr>
          </a:lstStyle>
          <a:p>
            <a:pPr lvl="0"/>
            <a:r>
              <a:rPr kumimoji="1" lang="ja-JP" altLang="en-US" dirty="0" smtClean="0"/>
              <a:t>説明が入ります。</a:t>
            </a:r>
            <a:endParaRPr kumimoji="1" lang="ja-JP" altLang="en-US" dirty="0"/>
          </a:p>
        </p:txBody>
      </p:sp>
      <p:sp>
        <p:nvSpPr>
          <p:cNvPr id="27" name="図プレースホルダー 7"/>
          <p:cNvSpPr>
            <a:spLocks noGrp="1"/>
          </p:cNvSpPr>
          <p:nvPr>
            <p:ph type="pic" sz="quarter" idx="43" hasCustomPrompt="1"/>
          </p:nvPr>
        </p:nvSpPr>
        <p:spPr>
          <a:xfrm>
            <a:off x="2422798" y="191468"/>
            <a:ext cx="5184576" cy="2878286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2400"/>
            </a:lvl1pPr>
          </a:lstStyle>
          <a:p>
            <a:r>
              <a:rPr kumimoji="1" lang="ja-JP" altLang="en-US" dirty="0" smtClean="0"/>
              <a:t>パース</a:t>
            </a:r>
            <a:endParaRPr kumimoji="1" lang="ja-JP" altLang="en-US" dirty="0"/>
          </a:p>
        </p:txBody>
      </p:sp>
      <p:sp>
        <p:nvSpPr>
          <p:cNvPr id="28" name="テキスト プレースホルダー 3"/>
          <p:cNvSpPr>
            <a:spLocks noGrp="1"/>
          </p:cNvSpPr>
          <p:nvPr>
            <p:ph type="body" sz="quarter" idx="16" hasCustomPrompt="1"/>
          </p:nvPr>
        </p:nvSpPr>
        <p:spPr>
          <a:xfrm rot="5400000">
            <a:off x="-2372316" y="3138928"/>
            <a:ext cx="6859588" cy="5817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 b="0" spc="300">
                <a:solidFill>
                  <a:schemeClr val="bg1"/>
                </a:solidFill>
                <a:latin typeface="A-OTF UD新ゴ Pro M" pitchFamily="34" charset="-128"/>
                <a:ea typeface="A-OTF UD新ゴ Pro M" pitchFamily="34" charset="-128"/>
              </a:defRPr>
            </a:lvl1pPr>
          </a:lstStyle>
          <a:p>
            <a:pPr lvl="0"/>
            <a:r>
              <a:rPr kumimoji="1" lang="en-US" altLang="ja-JP" dirty="0" smtClean="0"/>
              <a:t>FLOOR PLANNING</a:t>
            </a:r>
            <a:endParaRPr kumimoji="1" lang="ja-JP" altLang="en-US" dirty="0"/>
          </a:p>
        </p:txBody>
      </p:sp>
      <p:sp>
        <p:nvSpPr>
          <p:cNvPr id="29" name="テキスト プレースホルダー 3"/>
          <p:cNvSpPr>
            <a:spLocks noGrp="1"/>
          </p:cNvSpPr>
          <p:nvPr>
            <p:ph type="body" sz="quarter" idx="42" hasCustomPrompt="1"/>
          </p:nvPr>
        </p:nvSpPr>
        <p:spPr>
          <a:xfrm>
            <a:off x="8183438" y="6190373"/>
            <a:ext cx="3600000" cy="407772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ヒラギノ角ゴ Std W6" pitchFamily="34" charset="-128"/>
                <a:ea typeface="ヒラギノ角ゴ Std W6" pitchFamily="34" charset="-128"/>
              </a:defRPr>
            </a:lvl1pPr>
          </a:lstStyle>
          <a:p>
            <a:pPr lvl="0"/>
            <a:r>
              <a:rPr kumimoji="1" lang="ja-JP" altLang="en-US" dirty="0" smtClean="0"/>
              <a:t>〇〇様低計画ご提案書</a:t>
            </a:r>
            <a:endParaRPr kumimoji="1" lang="ja-JP" altLang="en-US" dirty="0"/>
          </a:p>
        </p:txBody>
      </p:sp>
      <p:cxnSp>
        <p:nvCxnSpPr>
          <p:cNvPr id="30" name="直線コネクタ 29"/>
          <p:cNvCxnSpPr/>
          <p:nvPr userDrawn="1"/>
        </p:nvCxnSpPr>
        <p:spPr>
          <a:xfrm>
            <a:off x="6455246" y="6190373"/>
            <a:ext cx="54006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直線コネクタ 30"/>
          <p:cNvCxnSpPr/>
          <p:nvPr userDrawn="1"/>
        </p:nvCxnSpPr>
        <p:spPr>
          <a:xfrm>
            <a:off x="6455246" y="6598146"/>
            <a:ext cx="54006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817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テキスト プレースホルダー 15"/>
          <p:cNvSpPr>
            <a:spLocks noGrp="1"/>
          </p:cNvSpPr>
          <p:nvPr>
            <p:ph type="body" sz="quarter" idx="37" hasCustomPrompt="1"/>
          </p:nvPr>
        </p:nvSpPr>
        <p:spPr>
          <a:xfrm>
            <a:off x="8850776" y="981522"/>
            <a:ext cx="3168352" cy="432048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/>
          <a:lstStyle>
            <a:lvl1pPr marL="0" indent="0" algn="ctr">
              <a:buNone/>
              <a:defRPr sz="1800" spc="300">
                <a:solidFill>
                  <a:schemeClr val="bg1"/>
                </a:solidFill>
                <a:latin typeface="A-OTF UD新ゴ Pro R" pitchFamily="34" charset="-128"/>
                <a:ea typeface="A-OTF UD新ゴ Pro R" pitchFamily="34" charset="-128"/>
              </a:defRPr>
            </a:lvl1pPr>
          </a:lstStyle>
          <a:p>
            <a:r>
              <a:rPr kumimoji="1" lang="en-US" altLang="ja-JP" dirty="0" smtClean="0"/>
              <a:t>BATHROOM</a:t>
            </a:r>
            <a:endParaRPr kumimoji="1" lang="ja-JP" altLang="en-US" dirty="0"/>
          </a:p>
        </p:txBody>
      </p:sp>
      <p:sp>
        <p:nvSpPr>
          <p:cNvPr id="109" name="テキスト プレースホルダー 4"/>
          <p:cNvSpPr>
            <a:spLocks noGrp="1"/>
          </p:cNvSpPr>
          <p:nvPr>
            <p:ph type="body" sz="quarter" idx="53" hasCustomPrompt="1"/>
          </p:nvPr>
        </p:nvSpPr>
        <p:spPr>
          <a:xfrm>
            <a:off x="8838087" y="3141762"/>
            <a:ext cx="1368152" cy="2880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>
                <a:solidFill>
                  <a:schemeClr val="tx1">
                    <a:lumMod val="85000"/>
                    <a:lumOff val="15000"/>
                  </a:schemeClr>
                </a:solidFill>
                <a:latin typeface="ヒラギノUD角ゴ StdN W6" pitchFamily="34" charset="-128"/>
                <a:ea typeface="ヒラギノUD角ゴ StdN W6" pitchFamily="34" charset="-128"/>
              </a:defRPr>
            </a:lvl1pPr>
          </a:lstStyle>
          <a:p>
            <a:r>
              <a:rPr kumimoji="1" lang="ja-JP" altLang="en-US" dirty="0" smtClean="0"/>
              <a:t>タイル</a:t>
            </a:r>
            <a:endParaRPr kumimoji="1" lang="ja-JP" altLang="en-US" dirty="0"/>
          </a:p>
        </p:txBody>
      </p:sp>
      <p:sp>
        <p:nvSpPr>
          <p:cNvPr id="110" name="テキスト プレースホルダー 5"/>
          <p:cNvSpPr>
            <a:spLocks noGrp="1"/>
          </p:cNvSpPr>
          <p:nvPr>
            <p:ph type="body" sz="quarter" idx="54" hasCustomPrompt="1"/>
          </p:nvPr>
        </p:nvSpPr>
        <p:spPr>
          <a:xfrm>
            <a:off x="10456823" y="3141762"/>
            <a:ext cx="1368152" cy="2880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>
                <a:solidFill>
                  <a:schemeClr val="tx1">
                    <a:lumMod val="85000"/>
                    <a:lumOff val="15000"/>
                  </a:schemeClr>
                </a:solidFill>
                <a:latin typeface="ヒラギノUD角ゴ StdN W6" pitchFamily="34" charset="-128"/>
                <a:ea typeface="ヒラギノUD角ゴ StdN W6" pitchFamily="34" charset="-128"/>
              </a:defRPr>
            </a:lvl1pPr>
          </a:lstStyle>
          <a:p>
            <a:r>
              <a:rPr kumimoji="1" lang="ja-JP" altLang="en-US" dirty="0" smtClean="0"/>
              <a:t>壁紙</a:t>
            </a:r>
            <a:endParaRPr kumimoji="1" lang="en-US" altLang="ja-JP" dirty="0" smtClean="0"/>
          </a:p>
        </p:txBody>
      </p:sp>
      <p:sp>
        <p:nvSpPr>
          <p:cNvPr id="111" name="テキスト プレースホルダー 7"/>
          <p:cNvSpPr>
            <a:spLocks noGrp="1"/>
          </p:cNvSpPr>
          <p:nvPr>
            <p:ph type="body" sz="quarter" idx="55" hasCustomPrompt="1"/>
          </p:nvPr>
        </p:nvSpPr>
        <p:spPr>
          <a:xfrm>
            <a:off x="8838087" y="5302002"/>
            <a:ext cx="1368152" cy="2880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>
                <a:solidFill>
                  <a:schemeClr val="tx1">
                    <a:lumMod val="85000"/>
                    <a:lumOff val="15000"/>
                  </a:schemeClr>
                </a:solidFill>
                <a:latin typeface="ヒラギノUD角ゴ StdN W6" pitchFamily="34" charset="-128"/>
                <a:ea typeface="ヒラギノUD角ゴ StdN W6" pitchFamily="34" charset="-128"/>
              </a:defRPr>
            </a:lvl1pPr>
          </a:lstStyle>
          <a:p>
            <a:r>
              <a:rPr kumimoji="1" lang="ja-JP" altLang="en-US" dirty="0"/>
              <a:t>床材</a:t>
            </a:r>
          </a:p>
        </p:txBody>
      </p:sp>
      <p:sp>
        <p:nvSpPr>
          <p:cNvPr id="112" name="図プレースホルダー 3"/>
          <p:cNvSpPr>
            <a:spLocks noGrp="1"/>
          </p:cNvSpPr>
          <p:nvPr>
            <p:ph type="pic" sz="quarter" idx="56" hasCustomPrompt="1"/>
          </p:nvPr>
        </p:nvSpPr>
        <p:spPr>
          <a:xfrm>
            <a:off x="8838087" y="1558230"/>
            <a:ext cx="1547812" cy="15115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/>
            </a:lvl1pPr>
          </a:lstStyle>
          <a:p>
            <a:r>
              <a:rPr kumimoji="1" lang="ja-JP" altLang="en-US" dirty="0" smtClean="0"/>
              <a:t>壁紙</a:t>
            </a:r>
            <a:endParaRPr kumimoji="1" lang="ja-JP" altLang="en-US" dirty="0"/>
          </a:p>
        </p:txBody>
      </p:sp>
      <p:sp>
        <p:nvSpPr>
          <p:cNvPr id="113" name="図プレースホルダー 3"/>
          <p:cNvSpPr>
            <a:spLocks noGrp="1"/>
          </p:cNvSpPr>
          <p:nvPr>
            <p:ph type="pic" sz="quarter" idx="57" hasCustomPrompt="1"/>
          </p:nvPr>
        </p:nvSpPr>
        <p:spPr>
          <a:xfrm>
            <a:off x="10456823" y="1558230"/>
            <a:ext cx="1547812" cy="15115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/>
            </a:lvl1pPr>
          </a:lstStyle>
          <a:p>
            <a:r>
              <a:rPr kumimoji="1" lang="ja-JP" altLang="en-US" dirty="0" smtClean="0"/>
              <a:t>壁紙</a:t>
            </a:r>
            <a:endParaRPr kumimoji="1" lang="ja-JP" altLang="en-US" dirty="0"/>
          </a:p>
        </p:txBody>
      </p:sp>
      <p:sp>
        <p:nvSpPr>
          <p:cNvPr id="114" name="図プレースホルダー 3"/>
          <p:cNvSpPr>
            <a:spLocks noGrp="1"/>
          </p:cNvSpPr>
          <p:nvPr>
            <p:ph type="pic" sz="quarter" idx="58" hasCustomPrompt="1"/>
          </p:nvPr>
        </p:nvSpPr>
        <p:spPr>
          <a:xfrm>
            <a:off x="8838087" y="3645818"/>
            <a:ext cx="3155251" cy="15841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/>
            </a:lvl1pPr>
          </a:lstStyle>
          <a:p>
            <a:r>
              <a:rPr kumimoji="1" lang="ja-JP" altLang="en-US" dirty="0" smtClean="0"/>
              <a:t>床材</a:t>
            </a:r>
            <a:endParaRPr kumimoji="1" lang="ja-JP" altLang="en-US" dirty="0"/>
          </a:p>
        </p:txBody>
      </p:sp>
      <p:pic>
        <p:nvPicPr>
          <p:cNvPr id="30" name="図 2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244080" cy="6859588"/>
          </a:xfrm>
          <a:prstGeom prst="rect">
            <a:avLst/>
          </a:prstGeom>
        </p:spPr>
      </p:pic>
      <p:sp>
        <p:nvSpPr>
          <p:cNvPr id="31" name="テキスト プレースホルダー 3"/>
          <p:cNvSpPr>
            <a:spLocks noGrp="1"/>
          </p:cNvSpPr>
          <p:nvPr>
            <p:ph type="body" sz="quarter" idx="16" hasCustomPrompt="1"/>
          </p:nvPr>
        </p:nvSpPr>
        <p:spPr>
          <a:xfrm rot="5400000">
            <a:off x="-2372316" y="3138928"/>
            <a:ext cx="6859588" cy="5817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 b="0" spc="300">
                <a:solidFill>
                  <a:schemeClr val="bg1"/>
                </a:solidFill>
                <a:latin typeface="A-OTF UD新ゴ Pro M" pitchFamily="34" charset="-128"/>
                <a:ea typeface="A-OTF UD新ゴ Pro M" pitchFamily="34" charset="-128"/>
              </a:defRPr>
            </a:lvl1pPr>
          </a:lstStyle>
          <a:p>
            <a:pPr lvl="0"/>
            <a:r>
              <a:rPr kumimoji="1" lang="en-US" altLang="ja-JP" dirty="0" smtClean="0"/>
              <a:t>FLOOR PLANNING</a:t>
            </a:r>
            <a:endParaRPr kumimoji="1" lang="ja-JP" altLang="en-US" dirty="0"/>
          </a:p>
        </p:txBody>
      </p:sp>
      <p:sp>
        <p:nvSpPr>
          <p:cNvPr id="33" name="テキスト プレースホルダー 15"/>
          <p:cNvSpPr>
            <a:spLocks noGrp="1"/>
          </p:cNvSpPr>
          <p:nvPr>
            <p:ph type="body" sz="quarter" idx="59" hasCustomPrompt="1"/>
          </p:nvPr>
        </p:nvSpPr>
        <p:spPr>
          <a:xfrm>
            <a:off x="5613306" y="981522"/>
            <a:ext cx="3168352" cy="432048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/>
          <a:lstStyle>
            <a:lvl1pPr marL="0" indent="0" algn="ctr">
              <a:buNone/>
              <a:defRPr sz="1800" spc="300">
                <a:solidFill>
                  <a:schemeClr val="bg1"/>
                </a:solidFill>
                <a:latin typeface="A-OTF UD新ゴ Pro R" pitchFamily="34" charset="-128"/>
                <a:ea typeface="A-OTF UD新ゴ Pro R" pitchFamily="34" charset="-128"/>
              </a:defRPr>
            </a:lvl1pPr>
          </a:lstStyle>
          <a:p>
            <a:r>
              <a:rPr kumimoji="1" lang="en-US" altLang="ja-JP" dirty="0" smtClean="0"/>
              <a:t>BATHROOM</a:t>
            </a:r>
            <a:endParaRPr kumimoji="1" lang="ja-JP" altLang="en-US" dirty="0"/>
          </a:p>
        </p:txBody>
      </p:sp>
      <p:sp>
        <p:nvSpPr>
          <p:cNvPr id="37" name="テキスト プレースホルダー 4"/>
          <p:cNvSpPr>
            <a:spLocks noGrp="1"/>
          </p:cNvSpPr>
          <p:nvPr>
            <p:ph type="body" sz="quarter" idx="60" hasCustomPrompt="1"/>
          </p:nvPr>
        </p:nvSpPr>
        <p:spPr>
          <a:xfrm>
            <a:off x="5600617" y="3141762"/>
            <a:ext cx="1368152" cy="2880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>
                <a:solidFill>
                  <a:schemeClr val="tx1">
                    <a:lumMod val="85000"/>
                    <a:lumOff val="15000"/>
                  </a:schemeClr>
                </a:solidFill>
                <a:latin typeface="ヒラギノUD角ゴ StdN W6" pitchFamily="34" charset="-128"/>
                <a:ea typeface="ヒラギノUD角ゴ StdN W6" pitchFamily="34" charset="-128"/>
              </a:defRPr>
            </a:lvl1pPr>
          </a:lstStyle>
          <a:p>
            <a:r>
              <a:rPr kumimoji="1" lang="ja-JP" altLang="en-US" dirty="0" smtClean="0"/>
              <a:t>タイル</a:t>
            </a:r>
            <a:endParaRPr kumimoji="1" lang="ja-JP" altLang="en-US" dirty="0"/>
          </a:p>
        </p:txBody>
      </p:sp>
      <p:sp>
        <p:nvSpPr>
          <p:cNvPr id="38" name="テキスト プレースホルダー 5"/>
          <p:cNvSpPr>
            <a:spLocks noGrp="1"/>
          </p:cNvSpPr>
          <p:nvPr>
            <p:ph type="body" sz="quarter" idx="61" hasCustomPrompt="1"/>
          </p:nvPr>
        </p:nvSpPr>
        <p:spPr>
          <a:xfrm>
            <a:off x="7219353" y="3141762"/>
            <a:ext cx="1368152" cy="2880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>
                <a:solidFill>
                  <a:schemeClr val="tx1">
                    <a:lumMod val="85000"/>
                    <a:lumOff val="15000"/>
                  </a:schemeClr>
                </a:solidFill>
                <a:latin typeface="ヒラギノUD角ゴ StdN W6" pitchFamily="34" charset="-128"/>
                <a:ea typeface="ヒラギノUD角ゴ StdN W6" pitchFamily="34" charset="-128"/>
              </a:defRPr>
            </a:lvl1pPr>
          </a:lstStyle>
          <a:p>
            <a:r>
              <a:rPr kumimoji="1" lang="ja-JP" altLang="en-US" dirty="0" smtClean="0"/>
              <a:t>壁紙</a:t>
            </a:r>
            <a:endParaRPr kumimoji="1" lang="en-US" altLang="ja-JP" dirty="0" smtClean="0"/>
          </a:p>
        </p:txBody>
      </p:sp>
      <p:sp>
        <p:nvSpPr>
          <p:cNvPr id="39" name="テキスト プレースホルダー 7"/>
          <p:cNvSpPr>
            <a:spLocks noGrp="1"/>
          </p:cNvSpPr>
          <p:nvPr>
            <p:ph type="body" sz="quarter" idx="62" hasCustomPrompt="1"/>
          </p:nvPr>
        </p:nvSpPr>
        <p:spPr>
          <a:xfrm>
            <a:off x="5600617" y="5302002"/>
            <a:ext cx="1368152" cy="2880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>
                <a:solidFill>
                  <a:schemeClr val="tx1">
                    <a:lumMod val="85000"/>
                    <a:lumOff val="15000"/>
                  </a:schemeClr>
                </a:solidFill>
                <a:latin typeface="ヒラギノUD角ゴ StdN W6" pitchFamily="34" charset="-128"/>
                <a:ea typeface="ヒラギノUD角ゴ StdN W6" pitchFamily="34" charset="-128"/>
              </a:defRPr>
            </a:lvl1pPr>
          </a:lstStyle>
          <a:p>
            <a:r>
              <a:rPr kumimoji="1" lang="ja-JP" altLang="en-US" dirty="0"/>
              <a:t>床材</a:t>
            </a:r>
          </a:p>
        </p:txBody>
      </p:sp>
      <p:sp>
        <p:nvSpPr>
          <p:cNvPr id="40" name="図プレースホルダー 3"/>
          <p:cNvSpPr>
            <a:spLocks noGrp="1"/>
          </p:cNvSpPr>
          <p:nvPr>
            <p:ph type="pic" sz="quarter" idx="63" hasCustomPrompt="1"/>
          </p:nvPr>
        </p:nvSpPr>
        <p:spPr>
          <a:xfrm>
            <a:off x="5600617" y="1558230"/>
            <a:ext cx="1547812" cy="15115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/>
            </a:lvl1pPr>
          </a:lstStyle>
          <a:p>
            <a:r>
              <a:rPr kumimoji="1" lang="ja-JP" altLang="en-US" dirty="0" smtClean="0"/>
              <a:t>壁紙</a:t>
            </a:r>
            <a:endParaRPr kumimoji="1" lang="ja-JP" altLang="en-US" dirty="0"/>
          </a:p>
        </p:txBody>
      </p:sp>
      <p:sp>
        <p:nvSpPr>
          <p:cNvPr id="41" name="図プレースホルダー 3"/>
          <p:cNvSpPr>
            <a:spLocks noGrp="1"/>
          </p:cNvSpPr>
          <p:nvPr>
            <p:ph type="pic" sz="quarter" idx="64" hasCustomPrompt="1"/>
          </p:nvPr>
        </p:nvSpPr>
        <p:spPr>
          <a:xfrm>
            <a:off x="7219353" y="1558230"/>
            <a:ext cx="1547812" cy="15115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/>
            </a:lvl1pPr>
          </a:lstStyle>
          <a:p>
            <a:r>
              <a:rPr kumimoji="1" lang="ja-JP" altLang="en-US" dirty="0" smtClean="0"/>
              <a:t>壁紙</a:t>
            </a:r>
            <a:endParaRPr kumimoji="1" lang="ja-JP" altLang="en-US" dirty="0"/>
          </a:p>
        </p:txBody>
      </p:sp>
      <p:sp>
        <p:nvSpPr>
          <p:cNvPr id="42" name="図プレースホルダー 3"/>
          <p:cNvSpPr>
            <a:spLocks noGrp="1"/>
          </p:cNvSpPr>
          <p:nvPr>
            <p:ph type="pic" sz="quarter" idx="65" hasCustomPrompt="1"/>
          </p:nvPr>
        </p:nvSpPr>
        <p:spPr>
          <a:xfrm>
            <a:off x="5600617" y="3645818"/>
            <a:ext cx="3155251" cy="15841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/>
            </a:lvl1pPr>
          </a:lstStyle>
          <a:p>
            <a:r>
              <a:rPr kumimoji="1" lang="ja-JP" altLang="en-US" dirty="0" smtClean="0"/>
              <a:t>床材</a:t>
            </a:r>
            <a:endParaRPr kumimoji="1" lang="ja-JP" altLang="en-US" dirty="0"/>
          </a:p>
        </p:txBody>
      </p:sp>
      <p:sp>
        <p:nvSpPr>
          <p:cNvPr id="43" name="テキスト プレースホルダー 15"/>
          <p:cNvSpPr>
            <a:spLocks noGrp="1"/>
          </p:cNvSpPr>
          <p:nvPr>
            <p:ph type="body" sz="quarter" idx="66" hasCustomPrompt="1"/>
          </p:nvPr>
        </p:nvSpPr>
        <p:spPr>
          <a:xfrm>
            <a:off x="2363479" y="981522"/>
            <a:ext cx="3168352" cy="432048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/>
          <a:lstStyle>
            <a:lvl1pPr marL="0" indent="0" algn="ctr">
              <a:buNone/>
              <a:defRPr sz="1800" spc="300">
                <a:solidFill>
                  <a:schemeClr val="bg1"/>
                </a:solidFill>
                <a:latin typeface="A-OTF UD新ゴ Pro R" pitchFamily="34" charset="-128"/>
                <a:ea typeface="A-OTF UD新ゴ Pro R" pitchFamily="34" charset="-128"/>
              </a:defRPr>
            </a:lvl1pPr>
          </a:lstStyle>
          <a:p>
            <a:r>
              <a:rPr kumimoji="1" lang="en-US" altLang="ja-JP" dirty="0" smtClean="0"/>
              <a:t>BATHROOM</a:t>
            </a:r>
            <a:endParaRPr kumimoji="1" lang="ja-JP" altLang="en-US" dirty="0"/>
          </a:p>
        </p:txBody>
      </p:sp>
      <p:sp>
        <p:nvSpPr>
          <p:cNvPr id="44" name="テキスト プレースホルダー 4"/>
          <p:cNvSpPr>
            <a:spLocks noGrp="1"/>
          </p:cNvSpPr>
          <p:nvPr>
            <p:ph type="body" sz="quarter" idx="67" hasCustomPrompt="1"/>
          </p:nvPr>
        </p:nvSpPr>
        <p:spPr>
          <a:xfrm>
            <a:off x="2350790" y="3141762"/>
            <a:ext cx="1368152" cy="2880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>
                <a:solidFill>
                  <a:schemeClr val="tx1">
                    <a:lumMod val="85000"/>
                    <a:lumOff val="15000"/>
                  </a:schemeClr>
                </a:solidFill>
                <a:latin typeface="ヒラギノUD角ゴ StdN W6" pitchFamily="34" charset="-128"/>
                <a:ea typeface="ヒラギノUD角ゴ StdN W6" pitchFamily="34" charset="-128"/>
              </a:defRPr>
            </a:lvl1pPr>
          </a:lstStyle>
          <a:p>
            <a:r>
              <a:rPr kumimoji="1" lang="ja-JP" altLang="en-US" dirty="0" smtClean="0"/>
              <a:t>タイル</a:t>
            </a:r>
            <a:endParaRPr kumimoji="1" lang="ja-JP" altLang="en-US" dirty="0"/>
          </a:p>
        </p:txBody>
      </p:sp>
      <p:sp>
        <p:nvSpPr>
          <p:cNvPr id="45" name="テキスト プレースホルダー 5"/>
          <p:cNvSpPr>
            <a:spLocks noGrp="1"/>
          </p:cNvSpPr>
          <p:nvPr>
            <p:ph type="body" sz="quarter" idx="68" hasCustomPrompt="1"/>
          </p:nvPr>
        </p:nvSpPr>
        <p:spPr>
          <a:xfrm>
            <a:off x="3969526" y="3141762"/>
            <a:ext cx="1368152" cy="2880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>
                <a:solidFill>
                  <a:schemeClr val="tx1">
                    <a:lumMod val="85000"/>
                    <a:lumOff val="15000"/>
                  </a:schemeClr>
                </a:solidFill>
                <a:latin typeface="ヒラギノUD角ゴ StdN W6" pitchFamily="34" charset="-128"/>
                <a:ea typeface="ヒラギノUD角ゴ StdN W6" pitchFamily="34" charset="-128"/>
              </a:defRPr>
            </a:lvl1pPr>
          </a:lstStyle>
          <a:p>
            <a:r>
              <a:rPr kumimoji="1" lang="ja-JP" altLang="en-US" dirty="0" smtClean="0"/>
              <a:t>壁紙</a:t>
            </a:r>
            <a:endParaRPr kumimoji="1" lang="en-US" altLang="ja-JP" dirty="0" smtClean="0"/>
          </a:p>
        </p:txBody>
      </p:sp>
      <p:sp>
        <p:nvSpPr>
          <p:cNvPr id="46" name="テキスト プレースホルダー 7"/>
          <p:cNvSpPr>
            <a:spLocks noGrp="1"/>
          </p:cNvSpPr>
          <p:nvPr>
            <p:ph type="body" sz="quarter" idx="69" hasCustomPrompt="1"/>
          </p:nvPr>
        </p:nvSpPr>
        <p:spPr>
          <a:xfrm>
            <a:off x="2350790" y="5302002"/>
            <a:ext cx="1368152" cy="2880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>
                <a:solidFill>
                  <a:schemeClr val="tx1">
                    <a:lumMod val="85000"/>
                    <a:lumOff val="15000"/>
                  </a:schemeClr>
                </a:solidFill>
                <a:latin typeface="ヒラギノUD角ゴ StdN W6" pitchFamily="34" charset="-128"/>
                <a:ea typeface="ヒラギノUD角ゴ StdN W6" pitchFamily="34" charset="-128"/>
              </a:defRPr>
            </a:lvl1pPr>
          </a:lstStyle>
          <a:p>
            <a:r>
              <a:rPr kumimoji="1" lang="ja-JP" altLang="en-US" dirty="0"/>
              <a:t>床材</a:t>
            </a:r>
          </a:p>
        </p:txBody>
      </p:sp>
      <p:sp>
        <p:nvSpPr>
          <p:cNvPr id="47" name="図プレースホルダー 3"/>
          <p:cNvSpPr>
            <a:spLocks noGrp="1"/>
          </p:cNvSpPr>
          <p:nvPr>
            <p:ph type="pic" sz="quarter" idx="70" hasCustomPrompt="1"/>
          </p:nvPr>
        </p:nvSpPr>
        <p:spPr>
          <a:xfrm>
            <a:off x="2350790" y="1558230"/>
            <a:ext cx="1547812" cy="15115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/>
            </a:lvl1pPr>
          </a:lstStyle>
          <a:p>
            <a:r>
              <a:rPr kumimoji="1" lang="ja-JP" altLang="en-US" dirty="0" smtClean="0"/>
              <a:t>壁紙</a:t>
            </a:r>
            <a:endParaRPr kumimoji="1" lang="ja-JP" altLang="en-US" dirty="0"/>
          </a:p>
        </p:txBody>
      </p:sp>
      <p:sp>
        <p:nvSpPr>
          <p:cNvPr id="48" name="図プレースホルダー 3"/>
          <p:cNvSpPr>
            <a:spLocks noGrp="1"/>
          </p:cNvSpPr>
          <p:nvPr>
            <p:ph type="pic" sz="quarter" idx="71" hasCustomPrompt="1"/>
          </p:nvPr>
        </p:nvSpPr>
        <p:spPr>
          <a:xfrm>
            <a:off x="3969526" y="1558230"/>
            <a:ext cx="1547812" cy="15115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/>
            </a:lvl1pPr>
          </a:lstStyle>
          <a:p>
            <a:r>
              <a:rPr kumimoji="1" lang="ja-JP" altLang="en-US" dirty="0" smtClean="0"/>
              <a:t>壁紙</a:t>
            </a:r>
            <a:endParaRPr kumimoji="1" lang="ja-JP" altLang="en-US" dirty="0"/>
          </a:p>
        </p:txBody>
      </p:sp>
      <p:sp>
        <p:nvSpPr>
          <p:cNvPr id="49" name="図プレースホルダー 3"/>
          <p:cNvSpPr>
            <a:spLocks noGrp="1"/>
          </p:cNvSpPr>
          <p:nvPr>
            <p:ph type="pic" sz="quarter" idx="72" hasCustomPrompt="1"/>
          </p:nvPr>
        </p:nvSpPr>
        <p:spPr>
          <a:xfrm>
            <a:off x="2350790" y="3645818"/>
            <a:ext cx="3155251" cy="15841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/>
            </a:lvl1pPr>
          </a:lstStyle>
          <a:p>
            <a:r>
              <a:rPr kumimoji="1" lang="ja-JP" altLang="en-US" dirty="0" smtClean="0"/>
              <a:t>床材</a:t>
            </a:r>
            <a:endParaRPr kumimoji="1" lang="ja-JP" altLang="en-US" dirty="0"/>
          </a:p>
        </p:txBody>
      </p:sp>
      <p:sp>
        <p:nvSpPr>
          <p:cNvPr id="50" name="テキスト プレースホルダー 3"/>
          <p:cNvSpPr>
            <a:spLocks noGrp="1"/>
          </p:cNvSpPr>
          <p:nvPr>
            <p:ph type="body" sz="quarter" idx="42" hasCustomPrompt="1"/>
          </p:nvPr>
        </p:nvSpPr>
        <p:spPr>
          <a:xfrm>
            <a:off x="8183438" y="6190373"/>
            <a:ext cx="3600000" cy="407772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ヒラギノ角ゴ Std W6" pitchFamily="34" charset="-128"/>
                <a:ea typeface="ヒラギノ角ゴ Std W6" pitchFamily="34" charset="-128"/>
              </a:defRPr>
            </a:lvl1pPr>
          </a:lstStyle>
          <a:p>
            <a:pPr lvl="0"/>
            <a:r>
              <a:rPr kumimoji="1" lang="ja-JP" altLang="en-US" dirty="0" smtClean="0"/>
              <a:t>〇〇様低計画ご提案書</a:t>
            </a:r>
            <a:endParaRPr kumimoji="1" lang="ja-JP" altLang="en-US" dirty="0"/>
          </a:p>
        </p:txBody>
      </p:sp>
      <p:cxnSp>
        <p:nvCxnSpPr>
          <p:cNvPr id="51" name="直線コネクタ 50"/>
          <p:cNvCxnSpPr/>
          <p:nvPr userDrawn="1"/>
        </p:nvCxnSpPr>
        <p:spPr>
          <a:xfrm>
            <a:off x="6455246" y="6190373"/>
            <a:ext cx="54006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直線コネクタ 51"/>
          <p:cNvCxnSpPr/>
          <p:nvPr userDrawn="1"/>
        </p:nvCxnSpPr>
        <p:spPr>
          <a:xfrm>
            <a:off x="6455246" y="6598146"/>
            <a:ext cx="54006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3504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9771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64" r:id="rId3"/>
    <p:sldLayoutId id="2147483650" r:id="rId4"/>
    <p:sldLayoutId id="2147483659" r:id="rId5"/>
    <p:sldLayoutId id="2147483665" r:id="rId6"/>
    <p:sldLayoutId id="2147483658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ctr" defTabSz="1088502" rtl="0" eaLnBrk="1" latinLnBrk="0" hangingPunct="1">
        <a:spcBef>
          <a:spcPct val="0"/>
        </a:spcBef>
        <a:buNone/>
        <a:defRPr kumimoji="1" sz="3300" b="1" kern="1200">
          <a:solidFill>
            <a:schemeClr val="tx1"/>
          </a:solidFill>
          <a:latin typeface="A-OTF UD新ゴ Pro L" pitchFamily="34" charset="-128"/>
          <a:ea typeface="A-OTF UD新ゴ Pro L" pitchFamily="34" charset="-128"/>
          <a:cs typeface="+mj-cs"/>
        </a:defRPr>
      </a:lvl1pPr>
    </p:titleStyle>
    <p:bodyStyle>
      <a:lvl1pPr marL="408188" indent="-408188" algn="l" defTabSz="108850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408" indent="-340157" algn="l" defTabSz="1088502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627" indent="-272125" algn="l" defTabSz="108850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4878" indent="-272125" algn="l" defTabSz="1088502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29" indent="-272125" algn="l" defTabSz="1088502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80" indent="-272125" algn="l" defTabSz="108850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631" indent="-272125" algn="l" defTabSz="108850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882" indent="-272125" algn="l" defTabSz="108850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6132" indent="-272125" algn="l" defTabSz="108850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8502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251" algn="l" defTabSz="1088502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502" algn="l" defTabSz="1088502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753" algn="l" defTabSz="1088502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004" algn="l" defTabSz="1088502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254" algn="l" defTabSz="1088502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505" algn="l" defTabSz="1088502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09756" algn="l" defTabSz="1088502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007" algn="l" defTabSz="1088502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g"/><Relationship Id="rId7" Type="http://schemas.openxmlformats.org/officeDocument/2006/relationships/image" Target="../media/image16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10" Type="http://schemas.openxmlformats.org/officeDocument/2006/relationships/image" Target="../media/image19.jpg"/><Relationship Id="rId4" Type="http://schemas.openxmlformats.org/officeDocument/2006/relationships/image" Target="../media/image13.jpg"/><Relationship Id="rId9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8" name="図プレースホルダー 7"/>
          <p:cNvPicPr>
            <a:picLocks noGrp="1" noChangeAspect="1"/>
          </p:cNvPicPr>
          <p:nvPr>
            <p:ph type="pic" sz="quarter" idx="17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8" r="448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69624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8" name="図プレースホルダー 7"/>
          <p:cNvPicPr>
            <a:picLocks noGrp="1" noChangeAspect="1"/>
          </p:cNvPicPr>
          <p:nvPr>
            <p:ph type="pic" sz="quarter" idx="39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9" r="2819"/>
          <a:stretch>
            <a:fillRect/>
          </a:stretch>
        </p:blipFill>
        <p:spPr/>
      </p:pic>
      <p:sp>
        <p:nvSpPr>
          <p:cNvPr id="9" name="テキスト プレースホルダー 2"/>
          <p:cNvSpPr>
            <a:spLocks noGrp="1"/>
          </p:cNvSpPr>
          <p:nvPr>
            <p:ph type="body" sz="quarter" idx="24"/>
          </p:nvPr>
        </p:nvSpPr>
        <p:spPr>
          <a:xfrm>
            <a:off x="8327455" y="477466"/>
            <a:ext cx="3600400" cy="2664296"/>
          </a:xfrm>
        </p:spPr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1496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プレースホルダー 8"/>
          <p:cNvPicPr>
            <a:picLocks noGrp="1" noChangeAspect="1"/>
          </p:cNvPicPr>
          <p:nvPr>
            <p:ph type="pic" sz="quarter" idx="2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2" t="10161" r="25549" b="648"/>
          <a:stretch/>
        </p:blipFill>
        <p:spPr/>
      </p:pic>
      <p:sp>
        <p:nvSpPr>
          <p:cNvPr id="3" name="テキスト プレースホルダー 2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8" name="テキスト プレースホルダー 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pic>
        <p:nvPicPr>
          <p:cNvPr id="14" name="図プレースホルダー 13"/>
          <p:cNvPicPr>
            <a:picLocks noGrp="1" noChangeAspect="1"/>
          </p:cNvPicPr>
          <p:nvPr>
            <p:ph type="pic" sz="quarter" idx="4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88" b="4088"/>
          <a:stretch>
            <a:fillRect/>
          </a:stretch>
        </p:blipFill>
        <p:spPr/>
      </p:pic>
      <p:pic>
        <p:nvPicPr>
          <p:cNvPr id="15" name="図プレースホルダー 14"/>
          <p:cNvPicPr>
            <a:picLocks noGrp="1" noChangeAspect="1"/>
          </p:cNvPicPr>
          <p:nvPr>
            <p:ph type="pic" sz="quarter" idx="4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88" b="408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90700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9" name="図プレースホルダー 8"/>
          <p:cNvPicPr>
            <a:picLocks noGrp="1" noChangeAspect="1"/>
          </p:cNvPicPr>
          <p:nvPr>
            <p:ph type="pic" sz="quarter" idx="38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08" t="-8141" r="2987" b="-9587"/>
          <a:stretch/>
        </p:blipFill>
        <p:spPr/>
      </p:pic>
      <p:pic>
        <p:nvPicPr>
          <p:cNvPr id="8" name="図プレースホルダー 7"/>
          <p:cNvPicPr>
            <a:picLocks noGrp="1" noChangeAspect="1"/>
          </p:cNvPicPr>
          <p:nvPr>
            <p:ph type="pic" sz="quarter" idx="4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18" t="7896" r="21147" b="5427"/>
          <a:stretch/>
        </p:blipFill>
        <p:spPr/>
      </p:pic>
      <p:sp>
        <p:nvSpPr>
          <p:cNvPr id="5" name="テキスト プレースホルダー 4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752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11" name="図プレースホルダー 10"/>
          <p:cNvPicPr>
            <a:picLocks noGrp="1" noChangeAspect="1"/>
          </p:cNvPicPr>
          <p:nvPr>
            <p:ph type="pic" sz="quarter" idx="2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0" b="2770"/>
          <a:stretch>
            <a:fillRect/>
          </a:stretch>
        </p:blipFill>
        <p:spPr/>
      </p:pic>
      <p:sp>
        <p:nvSpPr>
          <p:cNvPr id="4" name="テキスト プレースホルダー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10" name="図プレースホルダー 9"/>
          <p:cNvPicPr>
            <a:picLocks noGrp="1" noChangeAspect="1"/>
          </p:cNvPicPr>
          <p:nvPr>
            <p:ph type="pic" sz="quarter" idx="4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6" b="2796"/>
          <a:stretch>
            <a:fillRect/>
          </a:stretch>
        </p:blipFill>
        <p:spPr/>
      </p:pic>
      <p:sp>
        <p:nvSpPr>
          <p:cNvPr id="8" name="テキスト プレースホルダー 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46237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53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54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31" name="図プレースホルダー 30"/>
          <p:cNvPicPr>
            <a:picLocks noGrp="1" noChangeAspect="1"/>
          </p:cNvPicPr>
          <p:nvPr>
            <p:ph type="pic" sz="quarter" idx="5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9" b="1179"/>
          <a:stretch>
            <a:fillRect/>
          </a:stretch>
        </p:blipFill>
        <p:spPr/>
      </p:pic>
      <p:pic>
        <p:nvPicPr>
          <p:cNvPr id="32" name="図プレースホルダー 31"/>
          <p:cNvPicPr>
            <a:picLocks noGrp="1" noChangeAspect="1"/>
          </p:cNvPicPr>
          <p:nvPr>
            <p:ph type="pic" sz="quarter" idx="5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9" b="1179"/>
          <a:stretch>
            <a:fillRect/>
          </a:stretch>
        </p:blipFill>
        <p:spPr/>
      </p:pic>
      <p:pic>
        <p:nvPicPr>
          <p:cNvPr id="33" name="図プレースホルダー 32"/>
          <p:cNvPicPr>
            <a:picLocks noGrp="1" noChangeAspect="1"/>
          </p:cNvPicPr>
          <p:nvPr>
            <p:ph type="pic" sz="quarter" idx="58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25" b="24925"/>
          <a:stretch>
            <a:fillRect/>
          </a:stretch>
        </p:blipFill>
        <p:spPr/>
      </p:pic>
      <p:sp>
        <p:nvSpPr>
          <p:cNvPr id="9" name="テキスト プレースホルダー 8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0" name="テキスト プレースホルダー 9"/>
          <p:cNvSpPr>
            <a:spLocks noGrp="1"/>
          </p:cNvSpPr>
          <p:nvPr>
            <p:ph type="body" sz="quarter" idx="59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1" name="テキスト プレースホルダー 10"/>
          <p:cNvSpPr>
            <a:spLocks noGrp="1"/>
          </p:cNvSpPr>
          <p:nvPr>
            <p:ph type="body" sz="quarter" idx="6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62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28" name="図プレースホルダー 27"/>
          <p:cNvPicPr>
            <a:picLocks noGrp="1" noChangeAspect="1"/>
          </p:cNvPicPr>
          <p:nvPr>
            <p:ph type="pic" sz="quarter" idx="6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0" b="1180"/>
          <a:stretch>
            <a:fillRect/>
          </a:stretch>
        </p:blipFill>
        <p:spPr/>
      </p:pic>
      <p:pic>
        <p:nvPicPr>
          <p:cNvPr id="29" name="図プレースホルダー 28"/>
          <p:cNvPicPr>
            <a:picLocks noGrp="1" noChangeAspect="1"/>
          </p:cNvPicPr>
          <p:nvPr>
            <p:ph type="pic" sz="quarter" idx="64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0" b="1180"/>
          <a:stretch>
            <a:fillRect/>
          </a:stretch>
        </p:blipFill>
        <p:spPr/>
      </p:pic>
      <p:pic>
        <p:nvPicPr>
          <p:cNvPr id="30" name="図プレースホルダー 29"/>
          <p:cNvPicPr>
            <a:picLocks noGrp="1" noChangeAspect="1"/>
          </p:cNvPicPr>
          <p:nvPr>
            <p:ph type="pic" sz="quarter" idx="65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25" b="24925"/>
          <a:stretch>
            <a:fillRect/>
          </a:stretch>
        </p:blipFill>
        <p:spPr/>
      </p:pic>
      <p:sp>
        <p:nvSpPr>
          <p:cNvPr id="17" name="テキスト プレースホルダー 16"/>
          <p:cNvSpPr>
            <a:spLocks noGrp="1"/>
          </p:cNvSpPr>
          <p:nvPr>
            <p:ph type="body" sz="quarter" idx="66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8" name="テキスト プレースホルダー 17"/>
          <p:cNvSpPr>
            <a:spLocks noGrp="1"/>
          </p:cNvSpPr>
          <p:nvPr>
            <p:ph type="body" sz="quarter" idx="67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9" name="テキスト プレースホルダー 18"/>
          <p:cNvSpPr>
            <a:spLocks noGrp="1"/>
          </p:cNvSpPr>
          <p:nvPr>
            <p:ph type="body" sz="quarter" idx="68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20" name="テキスト プレースホルダー 19"/>
          <p:cNvSpPr>
            <a:spLocks noGrp="1"/>
          </p:cNvSpPr>
          <p:nvPr>
            <p:ph type="body" sz="quarter" idx="69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25" name="図プレースホルダー 24"/>
          <p:cNvPicPr>
            <a:picLocks noGrp="1" noChangeAspect="1"/>
          </p:cNvPicPr>
          <p:nvPr>
            <p:ph type="pic" sz="quarter" idx="70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9" b="1179"/>
          <a:stretch>
            <a:fillRect/>
          </a:stretch>
        </p:blipFill>
        <p:spPr/>
      </p:pic>
      <p:pic>
        <p:nvPicPr>
          <p:cNvPr id="27" name="図プレースホルダー 26"/>
          <p:cNvPicPr>
            <a:picLocks noGrp="1" noChangeAspect="1"/>
          </p:cNvPicPr>
          <p:nvPr>
            <p:ph type="pic" sz="quarter" idx="71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0" b="1180"/>
          <a:stretch>
            <a:fillRect/>
          </a:stretch>
        </p:blipFill>
        <p:spPr/>
      </p:pic>
      <p:pic>
        <p:nvPicPr>
          <p:cNvPr id="26" name="図プレースホルダー 25"/>
          <p:cNvPicPr>
            <a:picLocks noGrp="1" noChangeAspect="1"/>
          </p:cNvPicPr>
          <p:nvPr>
            <p:ph type="pic" sz="quarter" idx="72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12" b="24912"/>
          <a:stretch>
            <a:fillRect/>
          </a:stretch>
        </p:blipFill>
        <p:spPr/>
      </p:pic>
      <p:sp>
        <p:nvSpPr>
          <p:cNvPr id="24" name="テキスト プレースホルダー 23"/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06535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テンプレ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テンプレ1</Template>
  <TotalTime>3751</TotalTime>
  <Words>0</Words>
  <Application>Microsoft Office PowerPoint</Application>
  <PresentationFormat>ユーザー設定</PresentationFormat>
  <Paragraphs>0</Paragraphs>
  <Slides>6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7" baseType="lpstr">
      <vt:lpstr>テンプレ1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HP</dc:creator>
  <cp:lastModifiedBy>HP</cp:lastModifiedBy>
  <cp:revision>225</cp:revision>
  <dcterms:created xsi:type="dcterms:W3CDTF">2021-09-16T02:05:26Z</dcterms:created>
  <dcterms:modified xsi:type="dcterms:W3CDTF">2021-12-06T09:17:14Z</dcterms:modified>
</cp:coreProperties>
</file>