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6" r:id="rId2"/>
    <p:sldId id="280" r:id="rId3"/>
    <p:sldId id="287" r:id="rId4"/>
    <p:sldId id="282" r:id="rId5"/>
    <p:sldId id="283" r:id="rId6"/>
    <p:sldId id="284" r:id="rId7"/>
    <p:sldId id="285" r:id="rId8"/>
  </p:sldIdLst>
  <p:sldSz cx="12190413" cy="6859588"/>
  <p:notesSz cx="6858000" cy="9144000"/>
  <p:defaultTextStyle>
    <a:defPPr>
      <a:defRPr lang="ja-JP"/>
    </a:defPPr>
    <a:lvl1pPr marL="0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FFFF"/>
    <a:srgbClr val="F7F7F7"/>
    <a:srgbClr val="EEEEEE"/>
    <a:srgbClr val="9A876B"/>
    <a:srgbClr val="F8F8F8"/>
    <a:srgbClr val="CC9900"/>
    <a:srgbClr val="996600"/>
    <a:srgbClr val="DDDDDD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6" autoAdjust="0"/>
  </p:normalViewPr>
  <p:slideViewPr>
    <p:cSldViewPr>
      <p:cViewPr varScale="1">
        <p:scale>
          <a:sx n="77" d="100"/>
          <a:sy n="77" d="100"/>
        </p:scale>
        <p:origin x="-90" y="-492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658490-50BF-4266-BF49-D52A97FA0D7D}" type="datetimeFigureOut">
              <a:rPr kumimoji="1" lang="ja-JP" altLang="en-US" smtClean="0"/>
              <a:t>2021/12/2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71BF6-6FAA-431A-B4ED-BD6EE33FA0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880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5206" y="4509914"/>
            <a:ext cx="2952329" cy="57606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i="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〇〇株式会社</a:t>
            </a:r>
            <a:endParaRPr kumimoji="1" lang="ja-JP" altLang="en-US" dirty="0"/>
          </a:p>
        </p:txBody>
      </p:sp>
      <p:sp>
        <p:nvSpPr>
          <p:cNvPr id="27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6095206" y="1963998"/>
            <a:ext cx="3960440" cy="1056087"/>
          </a:xfrm>
          <a:prstGeom prst="rect">
            <a:avLst/>
          </a:prstGeom>
          <a:noFill/>
        </p:spPr>
        <p:txBody>
          <a:bodyPr vert="horz" lIns="108850" tIns="54425" rIns="108850" bIns="54425" rtlCol="0" anchor="ctr">
            <a:normAutofit/>
          </a:bodyPr>
          <a:lstStyle>
            <a:lvl1pPr algn="l">
              <a:defRPr sz="2800" spc="6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r>
              <a:rPr kumimoji="1" lang="ja-JP" altLang="en-US" dirty="0" smtClean="0"/>
              <a:t>○○様邸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計画ご提案書</a:t>
            </a:r>
            <a:endParaRPr kumimoji="1" lang="ja-JP" altLang="en-US" dirty="0"/>
          </a:p>
        </p:txBody>
      </p:sp>
      <p:sp>
        <p:nvSpPr>
          <p:cNvPr id="30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6095206" y="3141762"/>
            <a:ext cx="4464496" cy="129614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8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3" name="正方形/長方形 2"/>
          <p:cNvSpPr/>
          <p:nvPr userDrawn="1"/>
        </p:nvSpPr>
        <p:spPr>
          <a:xfrm>
            <a:off x="5807173" y="1939964"/>
            <a:ext cx="117727" cy="316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39" hasCustomPrompt="1"/>
          </p:nvPr>
        </p:nvSpPr>
        <p:spPr>
          <a:xfrm>
            <a:off x="1846734" y="1939965"/>
            <a:ext cx="3789835" cy="31456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8882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図プレースホルダー 3"/>
          <p:cNvSpPr>
            <a:spLocks noGrp="1"/>
          </p:cNvSpPr>
          <p:nvPr>
            <p:ph type="pic" sz="quarter" idx="39" hasCustomPrompt="1"/>
          </p:nvPr>
        </p:nvSpPr>
        <p:spPr>
          <a:xfrm>
            <a:off x="550590" y="549474"/>
            <a:ext cx="11017224" cy="60486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12" name="テキスト プレースホルダー 3"/>
          <p:cNvSpPr>
            <a:spLocks noGrp="1"/>
          </p:cNvSpPr>
          <p:nvPr>
            <p:ph type="body" sz="quarter" idx="40" hasCustomPrompt="1"/>
          </p:nvPr>
        </p:nvSpPr>
        <p:spPr>
          <a:xfrm rot="16200000">
            <a:off x="-1928490" y="3828935"/>
            <a:ext cx="5104275" cy="7221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CONCEPT</a:t>
            </a:r>
            <a:endParaRPr kumimoji="1" lang="ja-JP" altLang="en-US" dirty="0"/>
          </a:p>
        </p:txBody>
      </p:sp>
      <p:sp>
        <p:nvSpPr>
          <p:cNvPr id="17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8327455" y="3861842"/>
            <a:ext cx="3600400" cy="2664296"/>
          </a:xfrm>
          <a:prstGeom prst="rect">
            <a:avLst/>
          </a:prstGeom>
        </p:spPr>
        <p:txBody>
          <a:bodyPr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19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542" y="333450"/>
            <a:ext cx="7628656" cy="8640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-1" y="0"/>
            <a:ext cx="12190413" cy="13072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4831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3"/>
          <p:cNvSpPr>
            <a:spLocks noGrp="1"/>
          </p:cNvSpPr>
          <p:nvPr>
            <p:ph type="pic" sz="quarter" idx="25" hasCustomPrompt="1"/>
          </p:nvPr>
        </p:nvSpPr>
        <p:spPr>
          <a:xfrm>
            <a:off x="6099115" y="1053531"/>
            <a:ext cx="5180667" cy="5544616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パースが入ります</a:t>
            </a:r>
            <a:endParaRPr kumimoji="1" lang="ja-JP" altLang="en-US" dirty="0"/>
          </a:p>
        </p:txBody>
      </p:sp>
      <p:sp>
        <p:nvSpPr>
          <p:cNvPr id="7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982638" y="2350443"/>
            <a:ext cx="4968552" cy="1872208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28" hasCustomPrompt="1"/>
          </p:nvPr>
        </p:nvSpPr>
        <p:spPr>
          <a:xfrm>
            <a:off x="982638" y="1341562"/>
            <a:ext cx="4968552" cy="50405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39" hasCustomPrompt="1"/>
          </p:nvPr>
        </p:nvSpPr>
        <p:spPr>
          <a:xfrm>
            <a:off x="982638" y="4366121"/>
            <a:ext cx="2448272" cy="2232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r>
              <a:rPr kumimoji="1" lang="ja-JP" altLang="en-US" dirty="0" smtClean="0"/>
              <a:t>パースが入ります</a:t>
            </a:r>
            <a:endParaRPr kumimoji="1" lang="ja-JP" altLang="en-US" dirty="0"/>
          </a:p>
        </p:txBody>
      </p:sp>
      <p:sp>
        <p:nvSpPr>
          <p:cNvPr id="17" name="図プレースホルダー 2"/>
          <p:cNvSpPr>
            <a:spLocks noGrp="1"/>
          </p:cNvSpPr>
          <p:nvPr>
            <p:ph type="pic" sz="quarter" idx="40" hasCustomPrompt="1"/>
          </p:nvPr>
        </p:nvSpPr>
        <p:spPr>
          <a:xfrm>
            <a:off x="3528130" y="4366121"/>
            <a:ext cx="2448272" cy="2232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r>
              <a:rPr kumimoji="1" lang="ja-JP" altLang="en-US" dirty="0" smtClean="0"/>
              <a:t>パースが入ります</a:t>
            </a:r>
            <a:endParaRPr kumimoji="1" lang="ja-JP" altLang="en-US" dirty="0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542" y="333450"/>
            <a:ext cx="7628656" cy="8640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16" name="テキスト プレースホルダー 3"/>
          <p:cNvSpPr>
            <a:spLocks noGrp="1"/>
          </p:cNvSpPr>
          <p:nvPr>
            <p:ph type="body" sz="quarter" idx="41" hasCustomPrompt="1"/>
          </p:nvPr>
        </p:nvSpPr>
        <p:spPr>
          <a:xfrm rot="16200000">
            <a:off x="-1928490" y="3828935"/>
            <a:ext cx="5104275" cy="7221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CONCEPT</a:t>
            </a:r>
            <a:endParaRPr kumimoji="1" lang="ja-JP" altLang="en-US" dirty="0"/>
          </a:p>
        </p:txBody>
      </p:sp>
      <p:sp>
        <p:nvSpPr>
          <p:cNvPr id="20" name="テキスト プレースホルダー 3"/>
          <p:cNvSpPr>
            <a:spLocks noGrp="1"/>
          </p:cNvSpPr>
          <p:nvPr>
            <p:ph type="body" sz="quarter" idx="42" hasCustomPrompt="1"/>
          </p:nvPr>
        </p:nvSpPr>
        <p:spPr>
          <a:xfrm>
            <a:off x="7031310" y="33345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-1" y="0"/>
            <a:ext cx="12190413" cy="13072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7838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テキスト プレースホルダー 4"/>
          <p:cNvSpPr>
            <a:spLocks noGrp="1"/>
          </p:cNvSpPr>
          <p:nvPr>
            <p:ph type="body" sz="quarter" idx="18" hasCustomPrompt="1"/>
          </p:nvPr>
        </p:nvSpPr>
        <p:spPr>
          <a:xfrm>
            <a:off x="1320787" y="6094255"/>
            <a:ext cx="4680520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1F</a:t>
            </a:r>
            <a:endParaRPr kumimoji="1" lang="ja-JP" altLang="en-US" dirty="0"/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39" hasCustomPrompt="1"/>
          </p:nvPr>
        </p:nvSpPr>
        <p:spPr>
          <a:xfrm>
            <a:off x="6383238" y="6094255"/>
            <a:ext cx="4680520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6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1320787" y="1053530"/>
            <a:ext cx="4680520" cy="489670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間取り図</a:t>
            </a:r>
            <a:endParaRPr kumimoji="1" lang="ja-JP" altLang="en-US" dirty="0"/>
          </a:p>
        </p:txBody>
      </p:sp>
      <p:sp>
        <p:nvSpPr>
          <p:cNvPr id="29" name="図プレースホルダー 7"/>
          <p:cNvSpPr>
            <a:spLocks noGrp="1"/>
          </p:cNvSpPr>
          <p:nvPr>
            <p:ph type="pic" sz="quarter" idx="38" hasCustomPrompt="1"/>
          </p:nvPr>
        </p:nvSpPr>
        <p:spPr>
          <a:xfrm>
            <a:off x="6383238" y="1053530"/>
            <a:ext cx="4680520" cy="489670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鳥観図</a:t>
            </a:r>
            <a:endParaRPr kumimoji="1" lang="ja-JP" altLang="en-US" dirty="0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40" hasCustomPrompt="1"/>
          </p:nvPr>
        </p:nvSpPr>
        <p:spPr>
          <a:xfrm>
            <a:off x="118542" y="333450"/>
            <a:ext cx="7628656" cy="8640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15" name="テキスト プレースホルダー 3"/>
          <p:cNvSpPr>
            <a:spLocks noGrp="1"/>
          </p:cNvSpPr>
          <p:nvPr>
            <p:ph type="body" sz="quarter" idx="41" hasCustomPrompt="1"/>
          </p:nvPr>
        </p:nvSpPr>
        <p:spPr>
          <a:xfrm rot="16200000">
            <a:off x="-1928490" y="3828935"/>
            <a:ext cx="5104275" cy="7221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CONCEPT</a:t>
            </a:r>
            <a:endParaRPr kumimoji="1" lang="ja-JP" altLang="en-US" dirty="0"/>
          </a:p>
        </p:txBody>
      </p:sp>
      <p:sp>
        <p:nvSpPr>
          <p:cNvPr id="16" name="テキスト プレースホルダー 3"/>
          <p:cNvSpPr>
            <a:spLocks noGrp="1"/>
          </p:cNvSpPr>
          <p:nvPr>
            <p:ph type="body" sz="quarter" idx="42" hasCustomPrompt="1"/>
          </p:nvPr>
        </p:nvSpPr>
        <p:spPr>
          <a:xfrm>
            <a:off x="7031310" y="33345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-1" y="0"/>
            <a:ext cx="12190413" cy="13072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3108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図プレースホルダー 7"/>
          <p:cNvSpPr>
            <a:spLocks noGrp="1"/>
          </p:cNvSpPr>
          <p:nvPr>
            <p:ph type="pic" sz="quarter" idx="47" hasCustomPrompt="1"/>
          </p:nvPr>
        </p:nvSpPr>
        <p:spPr>
          <a:xfrm>
            <a:off x="6455246" y="4077866"/>
            <a:ext cx="2358222" cy="244827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36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550590" y="693490"/>
            <a:ext cx="5759524" cy="583264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間取り図</a:t>
            </a:r>
            <a:endParaRPr kumimoji="1" lang="ja-JP" altLang="en-US" dirty="0"/>
          </a:p>
        </p:txBody>
      </p:sp>
      <p:sp>
        <p:nvSpPr>
          <p:cNvPr id="18" name="図プレースホルダー 7"/>
          <p:cNvSpPr>
            <a:spLocks noGrp="1"/>
          </p:cNvSpPr>
          <p:nvPr>
            <p:ph type="pic" sz="quarter" idx="48" hasCustomPrompt="1"/>
          </p:nvPr>
        </p:nvSpPr>
        <p:spPr>
          <a:xfrm>
            <a:off x="8932283" y="4077866"/>
            <a:ext cx="2358222" cy="244827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22" name="テキスト プレースホルダー 3"/>
          <p:cNvSpPr>
            <a:spLocks noGrp="1"/>
          </p:cNvSpPr>
          <p:nvPr>
            <p:ph type="body" sz="quarter" idx="40" hasCustomPrompt="1"/>
          </p:nvPr>
        </p:nvSpPr>
        <p:spPr>
          <a:xfrm>
            <a:off x="118542" y="333450"/>
            <a:ext cx="7628656" cy="8640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24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6455246" y="1427182"/>
            <a:ext cx="4824536" cy="1800200"/>
          </a:xfrm>
          <a:prstGeom prst="rect">
            <a:avLst/>
          </a:prstGeom>
        </p:spPr>
        <p:txBody>
          <a:bodyPr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25" name="テキスト プレースホルダー 3"/>
          <p:cNvSpPr>
            <a:spLocks noGrp="1"/>
          </p:cNvSpPr>
          <p:nvPr>
            <p:ph type="body" sz="quarter" idx="41" hasCustomPrompt="1"/>
          </p:nvPr>
        </p:nvSpPr>
        <p:spPr>
          <a:xfrm rot="16200000">
            <a:off x="-1928490" y="3828935"/>
            <a:ext cx="5104275" cy="7221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CONCEPT</a:t>
            </a:r>
            <a:endParaRPr kumimoji="1" lang="ja-JP" altLang="en-US" dirty="0"/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39" hasCustomPrompt="1"/>
          </p:nvPr>
        </p:nvSpPr>
        <p:spPr>
          <a:xfrm>
            <a:off x="6455246" y="995134"/>
            <a:ext cx="4824536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7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7031310" y="33345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-1" y="0"/>
            <a:ext cx="12190413" cy="13072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2680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7"/>
          <p:cNvSpPr>
            <a:spLocks noGrp="1"/>
          </p:cNvSpPr>
          <p:nvPr>
            <p:ph type="pic" sz="quarter" idx="38" hasCustomPrompt="1"/>
          </p:nvPr>
        </p:nvSpPr>
        <p:spPr>
          <a:xfrm>
            <a:off x="838622" y="4594299"/>
            <a:ext cx="2438142" cy="185983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パース図</a:t>
            </a:r>
            <a:endParaRPr kumimoji="1" lang="ja-JP" altLang="en-US" dirty="0"/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5951190" y="4594300"/>
            <a:ext cx="5400600" cy="1859813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12" name="図プレースホルダー 7"/>
          <p:cNvSpPr>
            <a:spLocks noGrp="1"/>
          </p:cNvSpPr>
          <p:nvPr>
            <p:ph type="pic" sz="quarter" idx="39" hasCustomPrompt="1"/>
          </p:nvPr>
        </p:nvSpPr>
        <p:spPr>
          <a:xfrm>
            <a:off x="3365691" y="4594299"/>
            <a:ext cx="2438142" cy="185983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パース図</a:t>
            </a:r>
            <a:endParaRPr kumimoji="1" lang="ja-JP" altLang="en-US" dirty="0"/>
          </a:p>
        </p:txBody>
      </p:sp>
      <p:sp>
        <p:nvSpPr>
          <p:cNvPr id="14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838622" y="1137915"/>
            <a:ext cx="5184576" cy="331236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21" name="図プレースホルダー 7"/>
          <p:cNvSpPr>
            <a:spLocks noGrp="1"/>
          </p:cNvSpPr>
          <p:nvPr>
            <p:ph type="pic" sz="quarter" idx="42" hasCustomPrompt="1"/>
          </p:nvPr>
        </p:nvSpPr>
        <p:spPr>
          <a:xfrm>
            <a:off x="6152027" y="1137915"/>
            <a:ext cx="5184576" cy="331236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20" name="テキスト プレースホルダー 3"/>
          <p:cNvSpPr>
            <a:spLocks noGrp="1"/>
          </p:cNvSpPr>
          <p:nvPr>
            <p:ph type="body" sz="quarter" idx="40" hasCustomPrompt="1"/>
          </p:nvPr>
        </p:nvSpPr>
        <p:spPr>
          <a:xfrm>
            <a:off x="118542" y="333450"/>
            <a:ext cx="7628656" cy="8640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-1" y="0"/>
            <a:ext cx="12190413" cy="26144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3"/>
          <p:cNvSpPr>
            <a:spLocks noGrp="1"/>
          </p:cNvSpPr>
          <p:nvPr>
            <p:ph type="body" sz="quarter" idx="41" hasCustomPrompt="1"/>
          </p:nvPr>
        </p:nvSpPr>
        <p:spPr>
          <a:xfrm rot="16200000">
            <a:off x="-1928490" y="3828935"/>
            <a:ext cx="5104275" cy="7221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CONCEPT</a:t>
            </a:r>
            <a:endParaRPr kumimoji="1" lang="ja-JP" altLang="en-US" dirty="0"/>
          </a:p>
        </p:txBody>
      </p:sp>
      <p:sp>
        <p:nvSpPr>
          <p:cNvPr id="24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7031310" y="33345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817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848752" y="1341727"/>
            <a:ext cx="5102438" cy="302435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7" hasCustomPrompt="1"/>
          </p:nvPr>
        </p:nvSpPr>
        <p:spPr>
          <a:xfrm>
            <a:off x="838623" y="4654243"/>
            <a:ext cx="5112568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4" name="テキスト プレースホルダー 4"/>
          <p:cNvSpPr>
            <a:spLocks noGrp="1"/>
          </p:cNvSpPr>
          <p:nvPr>
            <p:ph type="body" sz="quarter" idx="18" hasCustomPrompt="1"/>
          </p:nvPr>
        </p:nvSpPr>
        <p:spPr>
          <a:xfrm>
            <a:off x="6150246" y="1341562"/>
            <a:ext cx="5129536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3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838622" y="5086076"/>
            <a:ext cx="5112568" cy="1368219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</p:txBody>
      </p:sp>
      <p:sp>
        <p:nvSpPr>
          <p:cNvPr id="15" name="図プレースホルダー 7"/>
          <p:cNvSpPr>
            <a:spLocks noGrp="1"/>
          </p:cNvSpPr>
          <p:nvPr>
            <p:ph type="pic" sz="quarter" idx="26" hasCustomPrompt="1"/>
          </p:nvPr>
        </p:nvSpPr>
        <p:spPr>
          <a:xfrm>
            <a:off x="6150246" y="3429612"/>
            <a:ext cx="5102438" cy="302435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30" name="テキスト プレースホルダー 2"/>
          <p:cNvSpPr>
            <a:spLocks noGrp="1"/>
          </p:cNvSpPr>
          <p:nvPr>
            <p:ph type="body" sz="quarter" idx="38" hasCustomPrompt="1"/>
          </p:nvPr>
        </p:nvSpPr>
        <p:spPr>
          <a:xfrm>
            <a:off x="6150246" y="1774598"/>
            <a:ext cx="5112568" cy="1368219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40" hasCustomPrompt="1"/>
          </p:nvPr>
        </p:nvSpPr>
        <p:spPr>
          <a:xfrm>
            <a:off x="118542" y="333450"/>
            <a:ext cx="7628656" cy="8640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21" name="テキスト プレースホルダー 3"/>
          <p:cNvSpPr>
            <a:spLocks noGrp="1"/>
          </p:cNvSpPr>
          <p:nvPr>
            <p:ph type="body" sz="quarter" idx="41" hasCustomPrompt="1"/>
          </p:nvPr>
        </p:nvSpPr>
        <p:spPr>
          <a:xfrm rot="16200000">
            <a:off x="-1928490" y="3828935"/>
            <a:ext cx="5104275" cy="7221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CONCEPT</a:t>
            </a:r>
            <a:endParaRPr kumimoji="1" lang="ja-JP" altLang="en-US" dirty="0"/>
          </a:p>
        </p:txBody>
      </p:sp>
      <p:sp>
        <p:nvSpPr>
          <p:cNvPr id="22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7031310" y="33345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-1" y="0"/>
            <a:ext cx="12190413" cy="13072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1127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テキスト プレースホルダー 1"/>
          <p:cNvSpPr>
            <a:spLocks noGrp="1"/>
          </p:cNvSpPr>
          <p:nvPr>
            <p:ph type="body" sz="quarter" idx="17" hasCustomPrompt="1"/>
          </p:nvPr>
        </p:nvSpPr>
        <p:spPr>
          <a:xfrm>
            <a:off x="1124660" y="1485578"/>
            <a:ext cx="3170345" cy="432048"/>
          </a:xfrm>
          <a:prstGeom prst="rect">
            <a:avLst/>
          </a:prstGeom>
          <a:solidFill>
            <a:srgbClr val="9A876B"/>
          </a:solidFill>
        </p:spPr>
        <p:txBody>
          <a:bodyPr/>
          <a:lstStyle>
            <a:lvl1pPr marL="0" indent="0">
              <a:buNone/>
              <a:defRPr sz="1800" spc="300">
                <a:solidFill>
                  <a:schemeClr val="bg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r>
              <a:rPr kumimoji="1" lang="en-US" altLang="ja-JP" dirty="0" smtClean="0"/>
              <a:t>DINING</a:t>
            </a:r>
            <a:endParaRPr kumimoji="1" lang="ja-JP" altLang="en-US" dirty="0"/>
          </a:p>
        </p:txBody>
      </p:sp>
      <p:sp>
        <p:nvSpPr>
          <p:cNvPr id="78" name="テキスト プレースホルダー 4"/>
          <p:cNvSpPr>
            <a:spLocks noGrp="1"/>
          </p:cNvSpPr>
          <p:nvPr>
            <p:ph type="body" sz="quarter" idx="26" hasCustomPrompt="1"/>
          </p:nvPr>
        </p:nvSpPr>
        <p:spPr>
          <a:xfrm>
            <a:off x="1196669" y="3717826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タイル</a:t>
            </a:r>
            <a:endParaRPr kumimoji="1" lang="ja-JP" altLang="en-US" dirty="0"/>
          </a:p>
        </p:txBody>
      </p:sp>
      <p:sp>
        <p:nvSpPr>
          <p:cNvPr id="79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2813197" y="3717826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壁紙</a:t>
            </a:r>
            <a:endParaRPr kumimoji="1" lang="en-US" altLang="ja-JP" dirty="0" smtClean="0"/>
          </a:p>
        </p:txBody>
      </p:sp>
      <p:sp>
        <p:nvSpPr>
          <p:cNvPr id="81" name="テキスト プレースホルダー 7"/>
          <p:cNvSpPr>
            <a:spLocks noGrp="1"/>
          </p:cNvSpPr>
          <p:nvPr>
            <p:ph type="body" sz="quarter" idx="29" hasCustomPrompt="1"/>
          </p:nvPr>
        </p:nvSpPr>
        <p:spPr>
          <a:xfrm>
            <a:off x="1196669" y="5734050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82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655046" y="1485578"/>
            <a:ext cx="3153548" cy="432048"/>
          </a:xfrm>
          <a:prstGeom prst="rect">
            <a:avLst/>
          </a:prstGeom>
          <a:solidFill>
            <a:srgbClr val="9A876B"/>
          </a:solidFill>
        </p:spPr>
        <p:txBody>
          <a:bodyPr/>
          <a:lstStyle>
            <a:lvl1pPr marL="0" indent="0">
              <a:buNone/>
              <a:defRPr sz="1800" spc="300">
                <a:solidFill>
                  <a:schemeClr val="bg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r>
              <a:rPr kumimoji="1" lang="en-US" altLang="ja-JP" dirty="0" smtClean="0"/>
              <a:t>BEDROOM</a:t>
            </a:r>
            <a:endParaRPr kumimoji="1" lang="ja-JP" altLang="en-US" dirty="0"/>
          </a:p>
        </p:txBody>
      </p:sp>
      <p:sp>
        <p:nvSpPr>
          <p:cNvPr id="89" name="テキスト プレースホルダー 15"/>
          <p:cNvSpPr>
            <a:spLocks noGrp="1"/>
          </p:cNvSpPr>
          <p:nvPr>
            <p:ph type="body" sz="quarter" idx="37" hasCustomPrompt="1"/>
          </p:nvPr>
        </p:nvSpPr>
        <p:spPr>
          <a:xfrm>
            <a:off x="8183438" y="1485578"/>
            <a:ext cx="3168352" cy="432048"/>
          </a:xfrm>
          <a:prstGeom prst="rect">
            <a:avLst/>
          </a:prstGeom>
          <a:solidFill>
            <a:srgbClr val="9A876B"/>
          </a:solidFill>
        </p:spPr>
        <p:txBody>
          <a:bodyPr/>
          <a:lstStyle>
            <a:lvl1pPr marL="0" indent="0">
              <a:buNone/>
              <a:defRPr sz="1800" spc="300">
                <a:solidFill>
                  <a:schemeClr val="bg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r>
              <a:rPr kumimoji="1" lang="en-US" altLang="ja-JP" dirty="0" smtClean="0"/>
              <a:t>BATHROOM</a:t>
            </a:r>
            <a:endParaRPr kumimoji="1" lang="ja-JP" altLang="en-US" dirty="0"/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44" hasCustomPrompt="1"/>
          </p:nvPr>
        </p:nvSpPr>
        <p:spPr>
          <a:xfrm>
            <a:off x="1139755" y="2062286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99" name="図プレースホルダー 3"/>
          <p:cNvSpPr>
            <a:spLocks noGrp="1"/>
          </p:cNvSpPr>
          <p:nvPr>
            <p:ph type="pic" sz="quarter" idx="45" hasCustomPrompt="1"/>
          </p:nvPr>
        </p:nvSpPr>
        <p:spPr>
          <a:xfrm>
            <a:off x="2758490" y="2062286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02" name="図プレースホルダー 3"/>
          <p:cNvSpPr>
            <a:spLocks noGrp="1"/>
          </p:cNvSpPr>
          <p:nvPr>
            <p:ph type="pic" sz="quarter" idx="46" hasCustomPrompt="1"/>
          </p:nvPr>
        </p:nvSpPr>
        <p:spPr>
          <a:xfrm>
            <a:off x="1139754" y="4210230"/>
            <a:ext cx="3155251" cy="1451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床材</a:t>
            </a:r>
            <a:endParaRPr kumimoji="1" lang="ja-JP" altLang="en-US" dirty="0"/>
          </a:p>
        </p:txBody>
      </p:sp>
      <p:sp>
        <p:nvSpPr>
          <p:cNvPr id="103" name="テキスト プレースホルダー 4"/>
          <p:cNvSpPr>
            <a:spLocks noGrp="1"/>
          </p:cNvSpPr>
          <p:nvPr>
            <p:ph type="body" sz="quarter" idx="47" hasCustomPrompt="1"/>
          </p:nvPr>
        </p:nvSpPr>
        <p:spPr>
          <a:xfrm>
            <a:off x="4713765" y="3717826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タイル</a:t>
            </a:r>
            <a:endParaRPr kumimoji="1" lang="ja-JP" altLang="en-US" dirty="0"/>
          </a:p>
        </p:txBody>
      </p:sp>
      <p:sp>
        <p:nvSpPr>
          <p:cNvPr id="104" name="テキスト プレースホルダー 5"/>
          <p:cNvSpPr>
            <a:spLocks noGrp="1"/>
          </p:cNvSpPr>
          <p:nvPr>
            <p:ph type="body" sz="quarter" idx="48" hasCustomPrompt="1"/>
          </p:nvPr>
        </p:nvSpPr>
        <p:spPr>
          <a:xfrm>
            <a:off x="6330293" y="3717826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壁紙</a:t>
            </a:r>
            <a:endParaRPr kumimoji="1" lang="en-US" altLang="ja-JP" dirty="0" smtClean="0"/>
          </a:p>
        </p:txBody>
      </p:sp>
      <p:sp>
        <p:nvSpPr>
          <p:cNvPr id="105" name="テキスト プレースホルダー 7"/>
          <p:cNvSpPr>
            <a:spLocks noGrp="1"/>
          </p:cNvSpPr>
          <p:nvPr>
            <p:ph type="body" sz="quarter" idx="49" hasCustomPrompt="1"/>
          </p:nvPr>
        </p:nvSpPr>
        <p:spPr>
          <a:xfrm>
            <a:off x="4713765" y="5734050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106" name="図プレースホルダー 3"/>
          <p:cNvSpPr>
            <a:spLocks noGrp="1"/>
          </p:cNvSpPr>
          <p:nvPr>
            <p:ph type="pic" sz="quarter" idx="50" hasCustomPrompt="1"/>
          </p:nvPr>
        </p:nvSpPr>
        <p:spPr>
          <a:xfrm>
            <a:off x="4656851" y="2062286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07" name="図プレースホルダー 3"/>
          <p:cNvSpPr>
            <a:spLocks noGrp="1"/>
          </p:cNvSpPr>
          <p:nvPr>
            <p:ph type="pic" sz="quarter" idx="51" hasCustomPrompt="1"/>
          </p:nvPr>
        </p:nvSpPr>
        <p:spPr>
          <a:xfrm>
            <a:off x="6275586" y="2062286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08" name="図プレースホルダー 3"/>
          <p:cNvSpPr>
            <a:spLocks noGrp="1"/>
          </p:cNvSpPr>
          <p:nvPr>
            <p:ph type="pic" sz="quarter" idx="52" hasCustomPrompt="1"/>
          </p:nvPr>
        </p:nvSpPr>
        <p:spPr>
          <a:xfrm>
            <a:off x="4656850" y="4210230"/>
            <a:ext cx="3155251" cy="1451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床材</a:t>
            </a:r>
            <a:endParaRPr kumimoji="1" lang="ja-JP" altLang="en-US" dirty="0"/>
          </a:p>
        </p:txBody>
      </p:sp>
      <p:sp>
        <p:nvSpPr>
          <p:cNvPr id="109" name="テキスト プレースホルダー 4"/>
          <p:cNvSpPr>
            <a:spLocks noGrp="1"/>
          </p:cNvSpPr>
          <p:nvPr>
            <p:ph type="body" sz="quarter" idx="53" hasCustomPrompt="1"/>
          </p:nvPr>
        </p:nvSpPr>
        <p:spPr>
          <a:xfrm>
            <a:off x="8227664" y="3717826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タイル</a:t>
            </a:r>
            <a:endParaRPr kumimoji="1" lang="ja-JP" altLang="en-US" dirty="0"/>
          </a:p>
        </p:txBody>
      </p:sp>
      <p:sp>
        <p:nvSpPr>
          <p:cNvPr id="110" name="テキスト プレースホルダー 5"/>
          <p:cNvSpPr>
            <a:spLocks noGrp="1"/>
          </p:cNvSpPr>
          <p:nvPr>
            <p:ph type="body" sz="quarter" idx="54" hasCustomPrompt="1"/>
          </p:nvPr>
        </p:nvSpPr>
        <p:spPr>
          <a:xfrm>
            <a:off x="9844192" y="3717826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壁紙</a:t>
            </a:r>
            <a:endParaRPr kumimoji="1" lang="en-US" altLang="ja-JP" dirty="0" smtClean="0"/>
          </a:p>
        </p:txBody>
      </p:sp>
      <p:sp>
        <p:nvSpPr>
          <p:cNvPr id="111" name="テキスト プレースホルダー 7"/>
          <p:cNvSpPr>
            <a:spLocks noGrp="1"/>
          </p:cNvSpPr>
          <p:nvPr>
            <p:ph type="body" sz="quarter" idx="55" hasCustomPrompt="1"/>
          </p:nvPr>
        </p:nvSpPr>
        <p:spPr>
          <a:xfrm>
            <a:off x="8227664" y="5734050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112" name="図プレースホルダー 3"/>
          <p:cNvSpPr>
            <a:spLocks noGrp="1"/>
          </p:cNvSpPr>
          <p:nvPr>
            <p:ph type="pic" sz="quarter" idx="56" hasCustomPrompt="1"/>
          </p:nvPr>
        </p:nvSpPr>
        <p:spPr>
          <a:xfrm>
            <a:off x="8170750" y="2062286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13" name="図プレースホルダー 3"/>
          <p:cNvSpPr>
            <a:spLocks noGrp="1"/>
          </p:cNvSpPr>
          <p:nvPr>
            <p:ph type="pic" sz="quarter" idx="57" hasCustomPrompt="1"/>
          </p:nvPr>
        </p:nvSpPr>
        <p:spPr>
          <a:xfrm>
            <a:off x="9789485" y="2062286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14" name="図プレースホルダー 3"/>
          <p:cNvSpPr>
            <a:spLocks noGrp="1"/>
          </p:cNvSpPr>
          <p:nvPr>
            <p:ph type="pic" sz="quarter" idx="58" hasCustomPrompt="1"/>
          </p:nvPr>
        </p:nvSpPr>
        <p:spPr>
          <a:xfrm>
            <a:off x="8170749" y="4210230"/>
            <a:ext cx="3155251" cy="1451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床材</a:t>
            </a:r>
            <a:endParaRPr kumimoji="1" lang="ja-JP" altLang="en-US" dirty="0"/>
          </a:p>
        </p:txBody>
      </p:sp>
      <p:sp>
        <p:nvSpPr>
          <p:cNvPr id="29" name="テキスト プレースホルダー 3"/>
          <p:cNvSpPr>
            <a:spLocks noGrp="1"/>
          </p:cNvSpPr>
          <p:nvPr>
            <p:ph type="body" sz="quarter" idx="40" hasCustomPrompt="1"/>
          </p:nvPr>
        </p:nvSpPr>
        <p:spPr>
          <a:xfrm>
            <a:off x="118542" y="333450"/>
            <a:ext cx="7628656" cy="8640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34" name="テキスト プレースホルダー 3"/>
          <p:cNvSpPr>
            <a:spLocks noGrp="1"/>
          </p:cNvSpPr>
          <p:nvPr>
            <p:ph type="body" sz="quarter" idx="41" hasCustomPrompt="1"/>
          </p:nvPr>
        </p:nvSpPr>
        <p:spPr>
          <a:xfrm rot="16200000">
            <a:off x="-1928490" y="3828935"/>
            <a:ext cx="5104275" cy="7221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spc="300">
                <a:solidFill>
                  <a:schemeClr val="tx1"/>
                </a:solidFill>
                <a:latin typeface="TBUDゴシック Std E" pitchFamily="34" charset="-128"/>
                <a:ea typeface="TBUDゴシック Std E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CONCEPT</a:t>
            </a:r>
            <a:endParaRPr kumimoji="1" lang="ja-JP" altLang="en-US" dirty="0"/>
          </a:p>
        </p:txBody>
      </p:sp>
      <p:sp>
        <p:nvSpPr>
          <p:cNvPr id="35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7031310" y="33345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-1" y="0"/>
            <a:ext cx="12190413" cy="13072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4350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771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4" r:id="rId3"/>
    <p:sldLayoutId id="2147483650" r:id="rId4"/>
    <p:sldLayoutId id="2147483659" r:id="rId5"/>
    <p:sldLayoutId id="2147483665" r:id="rId6"/>
    <p:sldLayoutId id="2147483653" r:id="rId7"/>
    <p:sldLayoutId id="214748365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1088502" rtl="0" eaLnBrk="1" latinLnBrk="0" hangingPunct="1">
        <a:spcBef>
          <a:spcPct val="0"/>
        </a:spcBef>
        <a:buNone/>
        <a:defRPr kumimoji="1" sz="3300" b="1" kern="1200">
          <a:solidFill>
            <a:schemeClr val="tx1"/>
          </a:solidFill>
          <a:latin typeface="A-OTF UD新ゴ Pro L" pitchFamily="34" charset="-128"/>
          <a:ea typeface="A-OTF UD新ゴ Pro L" pitchFamily="34" charset="-128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10" Type="http://schemas.openxmlformats.org/officeDocument/2006/relationships/image" Target="../media/image22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図プレースホルダー 5"/>
          <p:cNvPicPr>
            <a:picLocks noGrp="1" noChangeAspect="1"/>
          </p:cNvPicPr>
          <p:nvPr>
            <p:ph type="pic" sz="quarter" idx="3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5" r="98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221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プレースホルダー 5"/>
          <p:cNvPicPr>
            <a:picLocks noGrp="1" noChangeAspect="1"/>
          </p:cNvPicPr>
          <p:nvPr>
            <p:ph type="pic" sz="quarter" idx="3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7" b="3317"/>
          <a:stretch>
            <a:fillRect/>
          </a:stretch>
        </p:blipFill>
        <p:spPr/>
      </p:pic>
      <p:sp>
        <p:nvSpPr>
          <p:cNvPr id="3" name="テキスト プレースホルダー 2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8111430" y="3645818"/>
            <a:ext cx="3888432" cy="3024336"/>
          </a:xfrm>
          <a:prstGeom prst="rect">
            <a:avLst/>
          </a:prstGeom>
          <a:solidFill>
            <a:srgbClr val="FFFF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3"/>
          <p:cNvSpPr>
            <a:spLocks noGrp="1"/>
          </p:cNvSpPr>
          <p:nvPr>
            <p:ph type="body" sz="quarter" idx="24"/>
          </p:nvPr>
        </p:nvSpPr>
        <p:spPr>
          <a:xfrm>
            <a:off x="8327455" y="3861842"/>
            <a:ext cx="3600400" cy="2664296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072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プレースホルダー 10"/>
          <p:cNvPicPr>
            <a:picLocks noGrp="1" noChangeAspect="1"/>
          </p:cNvPicPr>
          <p:nvPr>
            <p:ph type="pic" sz="quarter" idx="4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8" r="21668"/>
          <a:stretch>
            <a:fillRect/>
          </a:stretch>
        </p:blipFill>
        <p:spPr/>
      </p:pic>
      <p:pic>
        <p:nvPicPr>
          <p:cNvPr id="10" name="図プレースホルダー 9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4" r="21374"/>
          <a:stretch>
            <a:fillRect/>
          </a:stretch>
        </p:blipFill>
        <p:spPr/>
      </p:pic>
      <p:pic>
        <p:nvPicPr>
          <p:cNvPr id="16" name="図プレースホルダー 15"/>
          <p:cNvPicPr>
            <a:picLocks noGrp="1" noChangeAspect="1"/>
          </p:cNvPicPr>
          <p:nvPr>
            <p:ph type="pic" sz="quarter" idx="4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5" r="21675"/>
          <a:stretch>
            <a:fillRect/>
          </a:stretch>
        </p:blipFill>
        <p:spPr/>
      </p:pic>
      <p:sp>
        <p:nvSpPr>
          <p:cNvPr id="5" name="テキスト プレースホルダー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6455246" y="981522"/>
            <a:ext cx="4824536" cy="30243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4"/>
          </p:nvPr>
        </p:nvSpPr>
        <p:spPr>
          <a:xfrm>
            <a:off x="6527254" y="1593590"/>
            <a:ext cx="4608512" cy="1800200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9" name="テキスト プレースホルダー 7"/>
          <p:cNvSpPr>
            <a:spLocks noGrp="1"/>
          </p:cNvSpPr>
          <p:nvPr>
            <p:ph type="body" sz="quarter" idx="39"/>
          </p:nvPr>
        </p:nvSpPr>
        <p:spPr>
          <a:xfrm>
            <a:off x="6527254" y="1161542"/>
            <a:ext cx="4608512" cy="359875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48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プレースホルダー 12"/>
          <p:cNvPicPr>
            <a:picLocks noGrp="1" noChangeAspect="1"/>
          </p:cNvPicPr>
          <p:nvPr>
            <p:ph type="pic" sz="quarter" idx="3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3" r="17743"/>
          <a:stretch>
            <a:fillRect/>
          </a:stretch>
        </p:blipFill>
        <p:spPr/>
      </p:pic>
      <p:pic>
        <p:nvPicPr>
          <p:cNvPr id="14" name="図プレースホルダー 13"/>
          <p:cNvPicPr>
            <a:picLocks noGrp="1" noChangeAspect="1"/>
          </p:cNvPicPr>
          <p:nvPr>
            <p:ph type="pic" sz="quarter" idx="4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2" r="17722"/>
          <a:stretch>
            <a:fillRect/>
          </a:stretch>
        </p:blipFill>
        <p:spPr/>
      </p:pic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2" name="図プレースホルダー 11"/>
          <p:cNvPicPr>
            <a:picLocks noGrp="1" noChangeAspect="1"/>
          </p:cNvPicPr>
          <p:nvPr>
            <p:ph type="pic" sz="quarter" idx="2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8" r="22528"/>
          <a:stretch>
            <a:fillRect/>
          </a:stretch>
        </p:blipFill>
        <p:spPr/>
      </p:pic>
      <p:sp>
        <p:nvSpPr>
          <p:cNvPr id="10" name="正方形/長方形 9"/>
          <p:cNvSpPr/>
          <p:nvPr/>
        </p:nvSpPr>
        <p:spPr>
          <a:xfrm>
            <a:off x="982638" y="1053530"/>
            <a:ext cx="4968552" cy="31683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sz="quarter" idx="24"/>
          </p:nvPr>
        </p:nvSpPr>
        <p:spPr>
          <a:xfrm>
            <a:off x="1198662" y="1773610"/>
            <a:ext cx="4608512" cy="1872208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5" name="テキスト プレースホルダー 3"/>
          <p:cNvSpPr>
            <a:spLocks noGrp="1"/>
          </p:cNvSpPr>
          <p:nvPr>
            <p:ph type="body" sz="quarter" idx="28"/>
          </p:nvPr>
        </p:nvSpPr>
        <p:spPr>
          <a:xfrm>
            <a:off x="1198662" y="1197546"/>
            <a:ext cx="4608512" cy="504056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9" name="図プレースホルダー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9" b="13239"/>
          <a:stretch>
            <a:fillRect/>
          </a:stretch>
        </p:blipFill>
        <p:spPr/>
      </p:pic>
      <p:pic>
        <p:nvPicPr>
          <p:cNvPr id="10" name="図プレースホルダー 9"/>
          <p:cNvPicPr>
            <a:picLocks noGrp="1" noChangeAspect="1"/>
          </p:cNvPicPr>
          <p:nvPr>
            <p:ph type="pic" sz="quarter" idx="3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2" r="21052"/>
          <a:stretch>
            <a:fillRect/>
          </a:stretch>
        </p:blipFill>
        <p:spPr/>
      </p:pic>
      <p:sp>
        <p:nvSpPr>
          <p:cNvPr id="6" name="テキスト プレースホルダー 5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280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プレースホルダー 10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398"/>
          <a:stretch>
            <a:fillRect/>
          </a:stretch>
        </p:blipFill>
        <p:spPr/>
      </p:pic>
      <p:pic>
        <p:nvPicPr>
          <p:cNvPr id="12" name="図プレースホルダー 11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398"/>
          <a:stretch>
            <a:fillRect/>
          </a:stretch>
        </p:blipFill>
        <p:spPr/>
      </p:pic>
      <p:sp>
        <p:nvSpPr>
          <p:cNvPr id="8" name="テキスト プレースホルダー 7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>
            <a:off x="6167214" y="1336178"/>
            <a:ext cx="5112568" cy="19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プレースホルダー 3"/>
          <p:cNvSpPr>
            <a:spLocks noGrp="1"/>
          </p:cNvSpPr>
          <p:nvPr>
            <p:ph type="body" sz="quarter" idx="18"/>
          </p:nvPr>
        </p:nvSpPr>
        <p:spPr>
          <a:xfrm>
            <a:off x="6350441" y="1484523"/>
            <a:ext cx="4785325" cy="35987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38"/>
          </p:nvPr>
        </p:nvSpPr>
        <p:spPr>
          <a:xfrm>
            <a:off x="6350441" y="1917559"/>
            <a:ext cx="4769496" cy="1368219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20" name="正方形/長方形 19"/>
          <p:cNvSpPr/>
          <p:nvPr/>
        </p:nvSpPr>
        <p:spPr>
          <a:xfrm>
            <a:off x="838622" y="4505585"/>
            <a:ext cx="5112568" cy="19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プレースホルダー 3"/>
          <p:cNvSpPr>
            <a:spLocks noGrp="1"/>
          </p:cNvSpPr>
          <p:nvPr>
            <p:ph type="body" sz="quarter" idx="18"/>
          </p:nvPr>
        </p:nvSpPr>
        <p:spPr>
          <a:xfrm>
            <a:off x="1021849" y="4653930"/>
            <a:ext cx="4785325" cy="35987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38"/>
          </p:nvPr>
        </p:nvSpPr>
        <p:spPr>
          <a:xfrm>
            <a:off x="1021849" y="5086966"/>
            <a:ext cx="4769496" cy="1368219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935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2" name="図プレースホルダー 41"/>
          <p:cNvPicPr>
            <a:picLocks noGrp="1" noChangeAspect="1"/>
          </p:cNvPicPr>
          <p:nvPr>
            <p:ph type="pic" sz="quarter" idx="5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pic>
        <p:nvPicPr>
          <p:cNvPr id="43" name="図プレースホルダー 42"/>
          <p:cNvPicPr>
            <a:picLocks noGrp="1" noChangeAspect="1"/>
          </p:cNvPicPr>
          <p:nvPr>
            <p:ph type="pic" sz="quarter" idx="5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7" b="26987"/>
          <a:stretch>
            <a:fillRect/>
          </a:stretch>
        </p:blipFill>
        <p:spPr/>
      </p:pic>
      <p:sp>
        <p:nvSpPr>
          <p:cNvPr id="17" name="テキスト プレースホルダー 16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8" name="テキスト プレースホルダー 17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4" name="図プレースホルダー 43"/>
          <p:cNvPicPr>
            <a:picLocks noGrp="1" noChangeAspect="1"/>
          </p:cNvPicPr>
          <p:nvPr>
            <p:ph type="pic" sz="quarter" idx="5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pic>
        <p:nvPicPr>
          <p:cNvPr id="45" name="図プレースホルダー 44"/>
          <p:cNvPicPr>
            <a:picLocks noGrp="1" noChangeAspect="1"/>
          </p:cNvPicPr>
          <p:nvPr>
            <p:ph type="pic" sz="quarter" idx="5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pic>
        <p:nvPicPr>
          <p:cNvPr id="46" name="図プレースホルダー 45"/>
          <p:cNvPicPr>
            <a:picLocks noGrp="1" noChangeAspect="1"/>
          </p:cNvPicPr>
          <p:nvPr>
            <p:ph type="pic" sz="quarter" idx="5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75" b="26975"/>
          <a:stretch>
            <a:fillRect/>
          </a:stretch>
        </p:blipFill>
        <p:spPr/>
      </p:pic>
      <p:sp>
        <p:nvSpPr>
          <p:cNvPr id="23" name="テキスト プレースホルダー 22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4" name="テキスト プレースホルダー 23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5" name="テキスト プレースホルダー 2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9" name="図プレースホルダー 28"/>
          <p:cNvPicPr>
            <a:picLocks noGrp="1" noChangeAspect="1"/>
          </p:cNvPicPr>
          <p:nvPr>
            <p:ph type="pic" sz="quarter" idx="4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" b="1180"/>
          <a:stretch>
            <a:fillRect/>
          </a:stretch>
        </p:blipFill>
        <p:spPr/>
      </p:pic>
      <p:pic>
        <p:nvPicPr>
          <p:cNvPr id="32" name="図プレースホルダー 31"/>
          <p:cNvPicPr>
            <a:picLocks noGrp="1" noChangeAspect="1"/>
          </p:cNvPicPr>
          <p:nvPr>
            <p:ph type="pic" sz="quarter" idx="4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7" b="26987"/>
          <a:stretch>
            <a:fillRect/>
          </a:stretch>
        </p:blipFill>
        <p:spPr/>
      </p:pic>
      <p:pic>
        <p:nvPicPr>
          <p:cNvPr id="36" name="図プレースホルダー 35"/>
          <p:cNvPicPr>
            <a:picLocks noGrp="1" noChangeAspect="1"/>
          </p:cNvPicPr>
          <p:nvPr>
            <p:ph type="pic" sz="quarter" idx="45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" b="1180"/>
          <a:stretch>
            <a:fillRect/>
          </a:stretch>
        </p:blipFill>
        <p:spPr/>
      </p:pic>
      <p:pic>
        <p:nvPicPr>
          <p:cNvPr id="41" name="図プレースホルダー 40"/>
          <p:cNvPicPr>
            <a:picLocks noGrp="1" noChangeAspect="1"/>
          </p:cNvPicPr>
          <p:nvPr>
            <p:ph type="pic" sz="quarter" idx="50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306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テンプレ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テンプレ1</Template>
  <TotalTime>3576</TotalTime>
  <Words>0</Words>
  <Application>Microsoft Office PowerPoint</Application>
  <PresentationFormat>ユーザー設定</PresentationFormat>
  <Paragraphs>0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テンプレ1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HP</dc:creator>
  <cp:lastModifiedBy>HP</cp:lastModifiedBy>
  <cp:revision>212</cp:revision>
  <dcterms:created xsi:type="dcterms:W3CDTF">2021-09-16T02:05:26Z</dcterms:created>
  <dcterms:modified xsi:type="dcterms:W3CDTF">2021-12-02T09:21:59Z</dcterms:modified>
</cp:coreProperties>
</file>