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8" r:id="rId2"/>
    <p:sldId id="268" r:id="rId3"/>
    <p:sldId id="269" r:id="rId4"/>
    <p:sldId id="270" r:id="rId5"/>
    <p:sldId id="273" r:id="rId6"/>
    <p:sldId id="275" r:id="rId7"/>
    <p:sldId id="277" r:id="rId8"/>
    <p:sldId id="272" r:id="rId9"/>
  </p:sldIdLst>
  <p:sldSz cx="12190413" cy="6859588"/>
  <p:notesSz cx="6858000" cy="9144000"/>
  <p:defaultTextStyle>
    <a:defPPr>
      <a:defRPr lang="ja-JP"/>
    </a:defPPr>
    <a:lvl1pPr marL="0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876B"/>
    <a:srgbClr val="F8F8F8"/>
    <a:srgbClr val="FFFFFF"/>
    <a:srgbClr val="CC9900"/>
    <a:srgbClr val="996600"/>
    <a:srgbClr val="DDDDDD"/>
    <a:srgbClr val="F2F2F2"/>
    <a:srgbClr val="FAF6F0"/>
    <a:srgbClr val="F3E9DB"/>
    <a:srgbClr val="E3CB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6" autoAdjust="0"/>
  </p:normalViewPr>
  <p:slideViewPr>
    <p:cSldViewPr>
      <p:cViewPr varScale="1">
        <p:scale>
          <a:sx n="77" d="100"/>
          <a:sy n="77" d="100"/>
        </p:scale>
        <p:origin x="-90" y="-54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58490-50BF-4266-BF49-D52A97FA0D7D}" type="datetimeFigureOut">
              <a:rPr kumimoji="1" lang="ja-JP" altLang="en-US" smtClean="0"/>
              <a:t>2021/11/25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1BF6-6FAA-431A-B4ED-BD6EE33FA0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88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3574926" y="5878066"/>
            <a:ext cx="7632848" cy="50405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2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4114986" y="1989634"/>
            <a:ext cx="3960440" cy="1656185"/>
          </a:xfrm>
          <a:prstGeom prst="rect">
            <a:avLst/>
          </a:prstGeom>
          <a:noFill/>
        </p:spPr>
        <p:txBody>
          <a:bodyPr vert="horz" lIns="108850" tIns="54425" rIns="108850" bIns="54425" rtlCol="0" anchor="ctr">
            <a:normAutofit/>
          </a:bodyPr>
          <a:lstStyle>
            <a:lvl1pPr>
              <a:defRPr spc="6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r>
              <a:rPr kumimoji="1" lang="ja-JP" altLang="en-US" dirty="0" smtClean="0"/>
              <a:t>○○様邸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計画ご提案書</a:t>
            </a:r>
            <a:endParaRPr kumimoji="1" lang="ja-JP" altLang="en-US" dirty="0"/>
          </a:p>
        </p:txBody>
      </p:sp>
      <p:sp>
        <p:nvSpPr>
          <p:cNvPr id="30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4083174" y="4005859"/>
            <a:ext cx="4024064" cy="864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3322898" y="3645819"/>
            <a:ext cx="5544616" cy="45719"/>
          </a:xfrm>
          <a:prstGeom prst="rect">
            <a:avLst/>
          </a:prstGeom>
          <a:solidFill>
            <a:srgbClr val="9A8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888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838622" y="477466"/>
            <a:ext cx="10513168" cy="5976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8111430" y="4221882"/>
            <a:ext cx="2520280" cy="2376264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40" hasCustomPrompt="1"/>
          </p:nvPr>
        </p:nvSpPr>
        <p:spPr>
          <a:xfrm>
            <a:off x="8111430" y="3069754"/>
            <a:ext cx="2520280" cy="100811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0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7391350" y="189434"/>
            <a:ext cx="4024064" cy="864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34831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6311231" y="3573810"/>
            <a:ext cx="5013970" cy="2808312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2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6311229" y="2997746"/>
            <a:ext cx="5013971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1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838622" y="405458"/>
            <a:ext cx="5256584" cy="5976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9" name="テキスト プレースホルダー 4"/>
          <p:cNvSpPr>
            <a:spLocks noGrp="1"/>
          </p:cNvSpPr>
          <p:nvPr>
            <p:ph type="body" sz="quarter" idx="40" hasCustomPrompt="1"/>
          </p:nvPr>
        </p:nvSpPr>
        <p:spPr>
          <a:xfrm>
            <a:off x="6311229" y="2349674"/>
            <a:ext cx="5013971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0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7301137" y="405458"/>
            <a:ext cx="4024064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284641" y="1341562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284641" y="909514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27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25" hasCustomPrompt="1"/>
          </p:nvPr>
        </p:nvSpPr>
        <p:spPr>
          <a:xfrm>
            <a:off x="6099115" y="333450"/>
            <a:ext cx="5180667" cy="623614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982638" y="981522"/>
            <a:ext cx="4968552" cy="1872208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982638" y="333450"/>
            <a:ext cx="4968552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39" hasCustomPrompt="1"/>
          </p:nvPr>
        </p:nvSpPr>
        <p:spPr>
          <a:xfrm>
            <a:off x="982638" y="2997200"/>
            <a:ext cx="2448272" cy="2232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17" name="図プレースホルダー 2"/>
          <p:cNvSpPr>
            <a:spLocks noGrp="1"/>
          </p:cNvSpPr>
          <p:nvPr>
            <p:ph type="pic" sz="quarter" idx="40" hasCustomPrompt="1"/>
          </p:nvPr>
        </p:nvSpPr>
        <p:spPr>
          <a:xfrm>
            <a:off x="3528130" y="2997200"/>
            <a:ext cx="2448272" cy="2232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kumimoji="1" lang="ja-JP" altLang="en-US" dirty="0" smtClean="0"/>
              <a:t>パースが入ります</a:t>
            </a:r>
            <a:endParaRPr kumimoji="1" lang="ja-JP" altLang="en-US" dirty="0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982638" y="6238106"/>
            <a:ext cx="4824536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982638" y="5806058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22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982638" y="537401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7838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8" hasCustomPrompt="1"/>
          </p:nvPr>
        </p:nvSpPr>
        <p:spPr>
          <a:xfrm>
            <a:off x="1248779" y="5374010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1F</a:t>
            </a:r>
            <a:endParaRPr kumimoji="1" lang="ja-JP" altLang="en-US" dirty="0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39" hasCustomPrompt="1"/>
          </p:nvPr>
        </p:nvSpPr>
        <p:spPr>
          <a:xfrm>
            <a:off x="6311230" y="5374010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1248779" y="549474"/>
            <a:ext cx="4680520" cy="475252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間取り図</a:t>
            </a:r>
            <a:endParaRPr kumimoji="1" lang="ja-JP" altLang="en-US" dirty="0"/>
          </a:p>
        </p:txBody>
      </p:sp>
      <p:sp>
        <p:nvSpPr>
          <p:cNvPr id="29" name="図プレースホルダー 7"/>
          <p:cNvSpPr>
            <a:spLocks noGrp="1"/>
          </p:cNvSpPr>
          <p:nvPr>
            <p:ph type="pic" sz="quarter" idx="38" hasCustomPrompt="1"/>
          </p:nvPr>
        </p:nvSpPr>
        <p:spPr>
          <a:xfrm>
            <a:off x="6311230" y="549474"/>
            <a:ext cx="4680520" cy="475252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鳥観図</a:t>
            </a:r>
            <a:endParaRPr kumimoji="1" lang="ja-JP" altLang="en-US" dirty="0"/>
          </a:p>
        </p:txBody>
      </p:sp>
      <p:sp>
        <p:nvSpPr>
          <p:cNvPr id="17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982638" y="6238106"/>
            <a:ext cx="4824536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7214" y="6310114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167214" y="5878066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3108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図プレースホルダー 7"/>
          <p:cNvSpPr>
            <a:spLocks noGrp="1"/>
          </p:cNvSpPr>
          <p:nvPr>
            <p:ph type="pic" sz="quarter" idx="47" hasCustomPrompt="1"/>
          </p:nvPr>
        </p:nvSpPr>
        <p:spPr>
          <a:xfrm>
            <a:off x="6527254" y="3645818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3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910630" y="1341562"/>
            <a:ext cx="5399484" cy="460851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間取り図</a:t>
            </a:r>
            <a:endParaRPr kumimoji="1" lang="ja-JP" altLang="en-US" dirty="0"/>
          </a:p>
        </p:txBody>
      </p:sp>
      <p:sp>
        <p:nvSpPr>
          <p:cNvPr id="37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6527254" y="1341562"/>
            <a:ext cx="4824536" cy="2160240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38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4727054" y="-890686"/>
            <a:ext cx="5616624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 b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910630" y="6094090"/>
            <a:ext cx="4824536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8" name="図プレースホルダー 7"/>
          <p:cNvSpPr>
            <a:spLocks noGrp="1"/>
          </p:cNvSpPr>
          <p:nvPr>
            <p:ph type="pic" sz="quarter" idx="48" hasCustomPrompt="1"/>
          </p:nvPr>
        </p:nvSpPr>
        <p:spPr>
          <a:xfrm>
            <a:off x="9004291" y="3645818"/>
            <a:ext cx="2358222" cy="2448272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284641" y="765498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284641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49" hasCustomPrompt="1"/>
          </p:nvPr>
        </p:nvSpPr>
        <p:spPr>
          <a:xfrm>
            <a:off x="982638" y="333450"/>
            <a:ext cx="4968552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6268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図プレースホルダー 7"/>
          <p:cNvSpPr>
            <a:spLocks noGrp="1"/>
          </p:cNvSpPr>
          <p:nvPr>
            <p:ph type="pic" sz="quarter" idx="38" hasCustomPrompt="1"/>
          </p:nvPr>
        </p:nvSpPr>
        <p:spPr>
          <a:xfrm>
            <a:off x="838622" y="4594299"/>
            <a:ext cx="2438142" cy="185983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パース図</a:t>
            </a:r>
            <a:endParaRPr kumimoji="1" lang="ja-JP" altLang="en-US" dirty="0"/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5951190" y="4594300"/>
            <a:ext cx="5400600" cy="1859813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2" name="図プレースホルダー 7"/>
          <p:cNvSpPr>
            <a:spLocks noGrp="1"/>
          </p:cNvSpPr>
          <p:nvPr>
            <p:ph type="pic" sz="quarter" idx="39" hasCustomPrompt="1"/>
          </p:nvPr>
        </p:nvSpPr>
        <p:spPr>
          <a:xfrm>
            <a:off x="3365691" y="4594299"/>
            <a:ext cx="2438142" cy="1859831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パース図</a:t>
            </a:r>
            <a:endParaRPr kumimoji="1" lang="ja-JP" altLang="en-US" dirty="0"/>
          </a:p>
        </p:txBody>
      </p:sp>
      <p:sp>
        <p:nvSpPr>
          <p:cNvPr id="14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38622" y="1137915"/>
            <a:ext cx="5184576" cy="331236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13" name="テキスト プレースホルダー 4"/>
          <p:cNvSpPr>
            <a:spLocks noGrp="1"/>
          </p:cNvSpPr>
          <p:nvPr>
            <p:ph type="body" sz="quarter" idx="41" hasCustomPrompt="1"/>
          </p:nvPr>
        </p:nvSpPr>
        <p:spPr>
          <a:xfrm>
            <a:off x="5951190" y="405458"/>
            <a:ext cx="5400600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21" name="図プレースホルダー 7"/>
          <p:cNvSpPr>
            <a:spLocks noGrp="1"/>
          </p:cNvSpPr>
          <p:nvPr>
            <p:ph type="pic" sz="quarter" idx="42" hasCustomPrompt="1"/>
          </p:nvPr>
        </p:nvSpPr>
        <p:spPr>
          <a:xfrm>
            <a:off x="6152027" y="1137915"/>
            <a:ext cx="5184576" cy="331236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17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48752" y="765498"/>
            <a:ext cx="5102438" cy="302435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 hasCustomPrompt="1"/>
          </p:nvPr>
        </p:nvSpPr>
        <p:spPr>
          <a:xfrm>
            <a:off x="838623" y="4078014"/>
            <a:ext cx="5112568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4" name="テキスト プレースホルダー 4"/>
          <p:cNvSpPr>
            <a:spLocks noGrp="1"/>
          </p:cNvSpPr>
          <p:nvPr>
            <p:ph type="body" sz="quarter" idx="18" hasCustomPrompt="1"/>
          </p:nvPr>
        </p:nvSpPr>
        <p:spPr>
          <a:xfrm>
            <a:off x="6150246" y="1269554"/>
            <a:ext cx="5129536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説明が入ります。</a:t>
            </a:r>
            <a:endParaRPr kumimoji="1" lang="ja-JP" altLang="en-US" dirty="0"/>
          </a:p>
        </p:txBody>
      </p:sp>
      <p:sp>
        <p:nvSpPr>
          <p:cNvPr id="23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838622" y="4509847"/>
            <a:ext cx="5112568" cy="136821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</p:txBody>
      </p:sp>
      <p:sp>
        <p:nvSpPr>
          <p:cNvPr id="15" name="図プレースホルダー 7"/>
          <p:cNvSpPr>
            <a:spLocks noGrp="1"/>
          </p:cNvSpPr>
          <p:nvPr>
            <p:ph type="pic" sz="quarter" idx="26" hasCustomPrompt="1"/>
          </p:nvPr>
        </p:nvSpPr>
        <p:spPr>
          <a:xfrm>
            <a:off x="6150246" y="3357604"/>
            <a:ext cx="5102438" cy="302435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 smtClean="0"/>
              <a:t>パース</a:t>
            </a:r>
            <a:endParaRPr kumimoji="1" lang="ja-JP" altLang="en-US" dirty="0"/>
          </a:p>
        </p:txBody>
      </p:sp>
      <p:sp>
        <p:nvSpPr>
          <p:cNvPr id="30" name="テキスト プレースホルダー 2"/>
          <p:cNvSpPr>
            <a:spLocks noGrp="1"/>
          </p:cNvSpPr>
          <p:nvPr>
            <p:ph type="body" sz="quarter" idx="38" hasCustomPrompt="1"/>
          </p:nvPr>
        </p:nvSpPr>
        <p:spPr>
          <a:xfrm>
            <a:off x="6150246" y="1702590"/>
            <a:ext cx="5112568" cy="136821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17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910630" y="6022082"/>
            <a:ext cx="4824536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239222" y="765498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239222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9112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 userDrawn="1"/>
        </p:nvSpPr>
        <p:spPr>
          <a:xfrm rot="16200000">
            <a:off x="-3083009" y="3083089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 rot="16200000">
            <a:off x="8439386" y="3083090"/>
            <a:ext cx="6859509" cy="6934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6239222" y="765498"/>
            <a:ext cx="5040560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〇〇株式会社</a:t>
            </a:r>
            <a:endParaRPr kumimoji="1" lang="ja-JP" altLang="en-US" dirty="0"/>
          </a:p>
        </p:txBody>
      </p:sp>
      <p:sp>
        <p:nvSpPr>
          <p:cNvPr id="33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6239222" y="333450"/>
            <a:ext cx="5040560" cy="43204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N W6" pitchFamily="18" charset="-128"/>
                <a:ea typeface="ヒラギノUD明朝 StdN W6" pitchFamily="18" charset="-128"/>
              </a:defRPr>
            </a:lvl1pPr>
          </a:lstStyle>
          <a:p>
            <a:pPr lvl="0"/>
            <a:r>
              <a:rPr kumimoji="1" lang="ja-JP" altLang="en-US" dirty="0" smtClean="0"/>
              <a:t>〇〇様低計画ご提案書</a:t>
            </a:r>
            <a:endParaRPr kumimoji="1" lang="ja-JP" altLang="en-US" dirty="0"/>
          </a:p>
        </p:txBody>
      </p:sp>
      <p:sp>
        <p:nvSpPr>
          <p:cNvPr id="75" name="テキスト プレースホルダー 1"/>
          <p:cNvSpPr>
            <a:spLocks noGrp="1"/>
          </p:cNvSpPr>
          <p:nvPr>
            <p:ph type="body" sz="quarter" idx="17" hasCustomPrompt="1"/>
          </p:nvPr>
        </p:nvSpPr>
        <p:spPr>
          <a:xfrm>
            <a:off x="980645" y="1269554"/>
            <a:ext cx="3096344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Papyrus" panose="03070502060502030205" pitchFamily="66" charset="0"/>
              </a:defRPr>
            </a:lvl1pPr>
          </a:lstStyle>
          <a:p>
            <a:r>
              <a:rPr kumimoji="1" lang="en-US" altLang="ja-JP" dirty="0" smtClean="0"/>
              <a:t>DINING</a:t>
            </a:r>
            <a:endParaRPr kumimoji="1" lang="ja-JP" altLang="en-US" dirty="0"/>
          </a:p>
        </p:txBody>
      </p:sp>
      <p:sp>
        <p:nvSpPr>
          <p:cNvPr id="78" name="テキスト プレースホルダー 4"/>
          <p:cNvSpPr>
            <a:spLocks noGrp="1"/>
          </p:cNvSpPr>
          <p:nvPr>
            <p:ph type="body" sz="quarter" idx="26" hasCustomPrompt="1"/>
          </p:nvPr>
        </p:nvSpPr>
        <p:spPr>
          <a:xfrm>
            <a:off x="1052653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79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2669181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81" name="テキスト プレースホルダー 7"/>
          <p:cNvSpPr>
            <a:spLocks noGrp="1"/>
          </p:cNvSpPr>
          <p:nvPr>
            <p:ph type="body" sz="quarter" idx="29" hasCustomPrompt="1"/>
          </p:nvPr>
        </p:nvSpPr>
        <p:spPr>
          <a:xfrm>
            <a:off x="1052653" y="55180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8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511030" y="1269554"/>
            <a:ext cx="3096344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Papyrus" panose="03070502060502030205" pitchFamily="66" charset="0"/>
              </a:defRPr>
            </a:lvl1pPr>
          </a:lstStyle>
          <a:p>
            <a:r>
              <a:rPr kumimoji="1" lang="en-US" altLang="ja-JP" dirty="0" smtClean="0"/>
              <a:t>BEDROOM</a:t>
            </a:r>
            <a:endParaRPr kumimoji="1" lang="ja-JP" altLang="en-US" dirty="0"/>
          </a:p>
        </p:txBody>
      </p:sp>
      <p:sp>
        <p:nvSpPr>
          <p:cNvPr id="89" name="テキスト プレースホルダー 15"/>
          <p:cNvSpPr>
            <a:spLocks noGrp="1"/>
          </p:cNvSpPr>
          <p:nvPr>
            <p:ph type="body" sz="quarter" idx="37" hasCustomPrompt="1"/>
          </p:nvPr>
        </p:nvSpPr>
        <p:spPr>
          <a:xfrm>
            <a:off x="8039422" y="1269554"/>
            <a:ext cx="3096344" cy="432048"/>
          </a:xfrm>
          <a:prstGeom prst="rect">
            <a:avLst/>
          </a:prstGeom>
          <a:solidFill>
            <a:srgbClr val="9A876B"/>
          </a:solidFill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Papyrus" panose="03070502060502030205" pitchFamily="66" charset="0"/>
              </a:defRPr>
            </a:lvl1pPr>
          </a:lstStyle>
          <a:p>
            <a:r>
              <a:rPr kumimoji="1" lang="en-US" altLang="ja-JP" dirty="0" smtClean="0"/>
              <a:t>BATHROOM</a:t>
            </a:r>
            <a:endParaRPr kumimoji="1" lang="ja-JP" altLang="en-US" dirty="0"/>
          </a:p>
        </p:txBody>
      </p:sp>
      <p:sp>
        <p:nvSpPr>
          <p:cNvPr id="96" name="テキスト プレースホルダー 3"/>
          <p:cNvSpPr>
            <a:spLocks noGrp="1"/>
          </p:cNvSpPr>
          <p:nvPr>
            <p:ph type="body" sz="quarter" idx="15" hasCustomPrompt="1"/>
          </p:nvPr>
        </p:nvSpPr>
        <p:spPr>
          <a:xfrm>
            <a:off x="910630" y="6094090"/>
            <a:ext cx="4824536" cy="5040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spc="300">
                <a:solidFill>
                  <a:srgbClr val="9A876B"/>
                </a:solidFill>
                <a:latin typeface="Papyrus" panose="03070502060502030205" pitchFamily="66" charset="0"/>
                <a:ea typeface="ヒラギノ明朝 Std W2" pitchFamily="18" charset="-128"/>
              </a:defRPr>
            </a:lvl1pPr>
          </a:lstStyle>
          <a:p>
            <a:pPr lvl="0"/>
            <a:r>
              <a:rPr kumimoji="1" lang="en-US" altLang="ja-JP" dirty="0" smtClean="0"/>
              <a:t>FLOOR PLANNING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44" hasCustomPrompt="1"/>
          </p:nvPr>
        </p:nvSpPr>
        <p:spPr>
          <a:xfrm>
            <a:off x="995739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99" name="図プレースホルダー 3"/>
          <p:cNvSpPr>
            <a:spLocks noGrp="1"/>
          </p:cNvSpPr>
          <p:nvPr>
            <p:ph type="pic" sz="quarter" idx="45" hasCustomPrompt="1"/>
          </p:nvPr>
        </p:nvSpPr>
        <p:spPr>
          <a:xfrm>
            <a:off x="2614474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2" name="図プレースホルダー 3"/>
          <p:cNvSpPr>
            <a:spLocks noGrp="1"/>
          </p:cNvSpPr>
          <p:nvPr>
            <p:ph type="pic" sz="quarter" idx="46" hasCustomPrompt="1"/>
          </p:nvPr>
        </p:nvSpPr>
        <p:spPr>
          <a:xfrm>
            <a:off x="995738" y="3922198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103" name="テキスト プレースホルダー 4"/>
          <p:cNvSpPr>
            <a:spLocks noGrp="1"/>
          </p:cNvSpPr>
          <p:nvPr>
            <p:ph type="body" sz="quarter" idx="47" hasCustomPrompt="1"/>
          </p:nvPr>
        </p:nvSpPr>
        <p:spPr>
          <a:xfrm>
            <a:off x="4512545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104" name="テキスト プレースホルダー 5"/>
          <p:cNvSpPr>
            <a:spLocks noGrp="1"/>
          </p:cNvSpPr>
          <p:nvPr>
            <p:ph type="body" sz="quarter" idx="48" hasCustomPrompt="1"/>
          </p:nvPr>
        </p:nvSpPr>
        <p:spPr>
          <a:xfrm>
            <a:off x="6129073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105" name="テキスト プレースホルダー 7"/>
          <p:cNvSpPr>
            <a:spLocks noGrp="1"/>
          </p:cNvSpPr>
          <p:nvPr>
            <p:ph type="body" sz="quarter" idx="49" hasCustomPrompt="1"/>
          </p:nvPr>
        </p:nvSpPr>
        <p:spPr>
          <a:xfrm>
            <a:off x="4512545" y="55180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06" name="図プレースホルダー 3"/>
          <p:cNvSpPr>
            <a:spLocks noGrp="1"/>
          </p:cNvSpPr>
          <p:nvPr>
            <p:ph type="pic" sz="quarter" idx="50" hasCustomPrompt="1"/>
          </p:nvPr>
        </p:nvSpPr>
        <p:spPr>
          <a:xfrm>
            <a:off x="4455631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7" name="図プレースホルダー 3"/>
          <p:cNvSpPr>
            <a:spLocks noGrp="1"/>
          </p:cNvSpPr>
          <p:nvPr>
            <p:ph type="pic" sz="quarter" idx="51" hasCustomPrompt="1"/>
          </p:nvPr>
        </p:nvSpPr>
        <p:spPr>
          <a:xfrm>
            <a:off x="6074366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08" name="図プレースホルダー 3"/>
          <p:cNvSpPr>
            <a:spLocks noGrp="1"/>
          </p:cNvSpPr>
          <p:nvPr>
            <p:ph type="pic" sz="quarter" idx="52" hasCustomPrompt="1"/>
          </p:nvPr>
        </p:nvSpPr>
        <p:spPr>
          <a:xfrm>
            <a:off x="4455630" y="3922198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  <p:sp>
        <p:nvSpPr>
          <p:cNvPr id="109" name="テキスト プレースホルダー 4"/>
          <p:cNvSpPr>
            <a:spLocks noGrp="1"/>
          </p:cNvSpPr>
          <p:nvPr>
            <p:ph type="body" sz="quarter" idx="53" hasCustomPrompt="1"/>
          </p:nvPr>
        </p:nvSpPr>
        <p:spPr>
          <a:xfrm>
            <a:off x="8083648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タイル</a:t>
            </a:r>
            <a:endParaRPr kumimoji="1" lang="ja-JP" altLang="en-US" dirty="0"/>
          </a:p>
        </p:txBody>
      </p:sp>
      <p:sp>
        <p:nvSpPr>
          <p:cNvPr id="110" name="テキスト プレースホルダー 5"/>
          <p:cNvSpPr>
            <a:spLocks noGrp="1"/>
          </p:cNvSpPr>
          <p:nvPr>
            <p:ph type="body" sz="quarter" idx="54" hasCustomPrompt="1"/>
          </p:nvPr>
        </p:nvSpPr>
        <p:spPr>
          <a:xfrm>
            <a:off x="9700176" y="3501802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 smtClean="0"/>
              <a:t>壁紙</a:t>
            </a:r>
            <a:endParaRPr kumimoji="1" lang="en-US" altLang="ja-JP" dirty="0" smtClean="0"/>
          </a:p>
        </p:txBody>
      </p:sp>
      <p:sp>
        <p:nvSpPr>
          <p:cNvPr id="111" name="テキスト プレースホルダー 7"/>
          <p:cNvSpPr>
            <a:spLocks noGrp="1"/>
          </p:cNvSpPr>
          <p:nvPr>
            <p:ph type="body" sz="quarter" idx="55" hasCustomPrompt="1"/>
          </p:nvPr>
        </p:nvSpPr>
        <p:spPr>
          <a:xfrm>
            <a:off x="8083648" y="5518026"/>
            <a:ext cx="1368152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ヒラギノUD明朝 Std W6" pitchFamily="18" charset="-128"/>
                <a:ea typeface="ヒラギノUD明朝 Std W6" pitchFamily="18" charset="-128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12" name="図プレースホルダー 3"/>
          <p:cNvSpPr>
            <a:spLocks noGrp="1"/>
          </p:cNvSpPr>
          <p:nvPr>
            <p:ph type="pic" sz="quarter" idx="56" hasCustomPrompt="1"/>
          </p:nvPr>
        </p:nvSpPr>
        <p:spPr>
          <a:xfrm>
            <a:off x="8026734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3" name="図プレースホルダー 3"/>
          <p:cNvSpPr>
            <a:spLocks noGrp="1"/>
          </p:cNvSpPr>
          <p:nvPr>
            <p:ph type="pic" sz="quarter" idx="57" hasCustomPrompt="1"/>
          </p:nvPr>
        </p:nvSpPr>
        <p:spPr>
          <a:xfrm>
            <a:off x="9645469" y="1846262"/>
            <a:ext cx="1547812" cy="15115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壁紙</a:t>
            </a:r>
            <a:endParaRPr kumimoji="1" lang="ja-JP" altLang="en-US" dirty="0"/>
          </a:p>
        </p:txBody>
      </p:sp>
      <p:sp>
        <p:nvSpPr>
          <p:cNvPr id="114" name="図プレースホルダー 3"/>
          <p:cNvSpPr>
            <a:spLocks noGrp="1"/>
          </p:cNvSpPr>
          <p:nvPr>
            <p:ph type="pic" sz="quarter" idx="58" hasCustomPrompt="1"/>
          </p:nvPr>
        </p:nvSpPr>
        <p:spPr>
          <a:xfrm>
            <a:off x="8026733" y="3922198"/>
            <a:ext cx="3155251" cy="1451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 smtClean="0"/>
              <a:t>床材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5435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alphaModFix amt="7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77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6" r:id="rId3"/>
    <p:sldLayoutId id="2147483664" r:id="rId4"/>
    <p:sldLayoutId id="2147483650" r:id="rId5"/>
    <p:sldLayoutId id="2147483659" r:id="rId6"/>
    <p:sldLayoutId id="2147483665" r:id="rId7"/>
    <p:sldLayoutId id="2147483653" r:id="rId8"/>
    <p:sldLayoutId id="2147483658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1088502" rtl="0" eaLnBrk="1" latinLnBrk="0" hangingPunct="1">
        <a:spcBef>
          <a:spcPct val="0"/>
        </a:spcBef>
        <a:buNone/>
        <a:defRPr kumimoji="1" sz="3300" b="1" kern="1200">
          <a:solidFill>
            <a:schemeClr val="tx1"/>
          </a:solidFill>
          <a:latin typeface="A-OTF UD新ゴ Pro L" pitchFamily="34" charset="-128"/>
          <a:ea typeface="A-OTF UD新ゴ Pro L" pitchFamily="34" charset="-128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7464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プレースホルダー 5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" b="1491"/>
          <a:stretch>
            <a:fillRect/>
          </a:stretch>
        </p:blipFill>
        <p:spPr/>
      </p:pic>
      <p:sp>
        <p:nvSpPr>
          <p:cNvPr id="8" name="正方形/長方形 7"/>
          <p:cNvSpPr/>
          <p:nvPr/>
        </p:nvSpPr>
        <p:spPr>
          <a:xfrm>
            <a:off x="7679382" y="0"/>
            <a:ext cx="3384376" cy="6859588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7391350" y="333450"/>
            <a:ext cx="4024064" cy="864096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720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" name="図プレースホルダー 8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5" r="24235"/>
          <a:stretch>
            <a:fillRect/>
          </a:stretch>
        </p:blipFill>
        <p:spPr/>
      </p:pic>
      <p:sp>
        <p:nvSpPr>
          <p:cNvPr id="5" name="テキスト プレースホルダー 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7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" name="図プレースホルダー 14"/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0" b="4410"/>
          <a:stretch>
            <a:fillRect/>
          </a:stretch>
        </p:blipFill>
        <p:spPr/>
      </p:pic>
      <p:pic>
        <p:nvPicPr>
          <p:cNvPr id="16" name="図プレースホルダー 15"/>
          <p:cNvPicPr>
            <a:picLocks noGrp="1" noChangeAspect="1"/>
          </p:cNvPicPr>
          <p:nvPr>
            <p:ph type="pic" sz="quarter" idx="4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" b="4439"/>
          <a:stretch>
            <a:fillRect/>
          </a:stretch>
        </p:blipFill>
        <p:spPr/>
      </p:pic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" name="図プレースホルダー 13"/>
          <p:cNvPicPr>
            <a:picLocks noGrp="1" noChangeAspect="1"/>
          </p:cNvPicPr>
          <p:nvPr>
            <p:ph type="pic" sz="quarter" idx="2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3" r="25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775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" name="図プレースホルダー 8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95" r="-17595"/>
          <a:stretch/>
        </p:blipFill>
        <p:spPr/>
      </p:pic>
      <p:pic>
        <p:nvPicPr>
          <p:cNvPr id="10" name="図プレースホルダー 9"/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10235" r="26701" b="1246"/>
          <a:stretch/>
        </p:blipFill>
        <p:spPr/>
      </p:pic>
      <p:sp>
        <p:nvSpPr>
          <p:cNvPr id="6" name="テキスト プレースホルダー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76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プレースホルダー 11"/>
          <p:cNvPicPr>
            <a:picLocks noGrp="1" noChangeAspect="1"/>
          </p:cNvPicPr>
          <p:nvPr>
            <p:ph type="pic" sz="quarter" idx="4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r="21786"/>
          <a:stretch>
            <a:fillRect/>
          </a:stretch>
        </p:blipFill>
        <p:spPr/>
      </p:pic>
      <p:pic>
        <p:nvPicPr>
          <p:cNvPr id="11" name="図プレースホルダー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5" t="11484" r="23932" b="8486"/>
          <a:stretch/>
        </p:blipFill>
        <p:spPr/>
      </p:pic>
      <p:sp>
        <p:nvSpPr>
          <p:cNvPr id="4" name="テキスト プレースホルダー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" name="図プレースホルダー 12"/>
          <p:cNvPicPr>
            <a:picLocks noGrp="1" noChangeAspect="1"/>
          </p:cNvPicPr>
          <p:nvPr>
            <p:ph type="pic" sz="quarter" idx="4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r="21786"/>
          <a:stretch>
            <a:fillRect/>
          </a:stretch>
        </p:blipFill>
        <p:spPr/>
      </p:pic>
      <p:sp>
        <p:nvSpPr>
          <p:cNvPr id="8" name="テキスト プレースホルダー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49"/>
          </p:nvPr>
        </p:nvSpPr>
        <p:spPr>
          <a:xfrm>
            <a:off x="982638" y="693490"/>
            <a:ext cx="4968552" cy="504056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3353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5"/>
          </p:nvPr>
        </p:nvSpPr>
        <p:spPr>
          <a:xfrm>
            <a:off x="910630" y="6094090"/>
            <a:ext cx="4824536" cy="504056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" name="図プレースホルダー 1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/>
      </p:pic>
      <p:pic>
        <p:nvPicPr>
          <p:cNvPr id="16" name="図プレースホルダー 15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" r="5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4840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6" name="図プレースホルダー 25"/>
          <p:cNvPicPr>
            <a:picLocks noGrp="1" noChangeAspect="1"/>
          </p:cNvPicPr>
          <p:nvPr>
            <p:ph type="pic" sz="quarter" idx="4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27" name="図プレースホルダー 26"/>
          <p:cNvPicPr>
            <a:picLocks noGrp="1" noChangeAspect="1"/>
          </p:cNvPicPr>
          <p:nvPr>
            <p:ph type="pic" sz="quarter" idx="4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31" name="図プレースホルダー 30"/>
          <p:cNvPicPr>
            <a:picLocks noGrp="1" noChangeAspect="1"/>
          </p:cNvPicPr>
          <p:nvPr>
            <p:ph type="pic" sz="quarter" idx="4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2" b="27012"/>
          <a:stretch>
            <a:fillRect/>
          </a:stretch>
        </p:blipFill>
        <p:spPr/>
      </p:pic>
      <p:sp>
        <p:nvSpPr>
          <p:cNvPr id="14" name="テキスト プレースホルダー 13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8" name="図プレースホルダー 27"/>
          <p:cNvPicPr>
            <a:picLocks noGrp="1" noChangeAspect="1"/>
          </p:cNvPicPr>
          <p:nvPr>
            <p:ph type="pic" sz="quarter" idx="5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" b="1179"/>
          <a:stretch>
            <a:fillRect/>
          </a:stretch>
        </p:blipFill>
        <p:spPr/>
      </p:pic>
      <p:pic>
        <p:nvPicPr>
          <p:cNvPr id="29" name="図プレースホルダー 28"/>
          <p:cNvPicPr>
            <a:picLocks noGrp="1" noChangeAspect="1"/>
          </p:cNvPicPr>
          <p:nvPr>
            <p:ph type="pic" sz="quarter" idx="5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30" name="図プレースホルダー 29"/>
          <p:cNvPicPr>
            <a:picLocks noGrp="1" noChangeAspect="1"/>
          </p:cNvPicPr>
          <p:nvPr>
            <p:ph type="pic" sz="quarter" idx="5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0" b="27000"/>
          <a:stretch>
            <a:fillRect/>
          </a:stretch>
        </p:blipFill>
        <p:spPr/>
      </p:pic>
      <p:sp>
        <p:nvSpPr>
          <p:cNvPr id="20" name="テキスト プレースホルダー 19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2" name="図プレースホルダー 31"/>
          <p:cNvPicPr>
            <a:picLocks noGrp="1" noChangeAspect="1"/>
          </p:cNvPicPr>
          <p:nvPr>
            <p:ph type="pic" sz="quarter" idx="5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33" name="図プレースホルダー 32"/>
          <p:cNvPicPr>
            <a:picLocks noGrp="1" noChangeAspect="1"/>
          </p:cNvPicPr>
          <p:nvPr>
            <p:ph type="pic" sz="quarter" idx="5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" b="1180"/>
          <a:stretch>
            <a:fillRect/>
          </a:stretch>
        </p:blipFill>
        <p:spPr/>
      </p:pic>
      <p:pic>
        <p:nvPicPr>
          <p:cNvPr id="34" name="図プレースホルダー 33"/>
          <p:cNvPicPr>
            <a:picLocks noGrp="1" noChangeAspect="1"/>
          </p:cNvPicPr>
          <p:nvPr>
            <p:ph type="pic" sz="quarter" idx="5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2" b="270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110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テンプレ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テンプレ1</Template>
  <TotalTime>3202</TotalTime>
  <Words>0</Words>
  <Application>Microsoft Office PowerPoint</Application>
  <PresentationFormat>ユーザー設定</PresentationFormat>
  <Paragraphs>0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テンプレ1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</dc:creator>
  <cp:lastModifiedBy>HP</cp:lastModifiedBy>
  <cp:revision>190</cp:revision>
  <dcterms:created xsi:type="dcterms:W3CDTF">2021-09-16T02:05:26Z</dcterms:created>
  <dcterms:modified xsi:type="dcterms:W3CDTF">2021-11-25T00:37:48Z</dcterms:modified>
</cp:coreProperties>
</file>