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9" r:id="rId2"/>
    <p:sldId id="291" r:id="rId3"/>
    <p:sldId id="292" r:id="rId4"/>
    <p:sldId id="294" r:id="rId5"/>
    <p:sldId id="290" r:id="rId6"/>
    <p:sldId id="295" r:id="rId7"/>
  </p:sldIdLst>
  <p:sldSz cx="12190413" cy="6859588"/>
  <p:notesSz cx="6858000" cy="9144000"/>
  <p:defaultTextStyle>
    <a:defPPr>
      <a:defRPr lang="ja-JP"/>
    </a:defPPr>
    <a:lvl1pPr marL="0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6E2C"/>
    <a:srgbClr val="F6F0EE"/>
    <a:srgbClr val="E3CBA7"/>
    <a:srgbClr val="D2BC93"/>
    <a:srgbClr val="FBCDA7"/>
    <a:srgbClr val="FCDB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6" autoAdjust="0"/>
  </p:normalViewPr>
  <p:slideViewPr>
    <p:cSldViewPr>
      <p:cViewPr varScale="1">
        <p:scale>
          <a:sx n="107" d="100"/>
          <a:sy n="107" d="100"/>
        </p:scale>
        <p:origin x="-468" y="-96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58490-50BF-4266-BF49-D52A97FA0D7D}" type="datetimeFigureOut">
              <a:rPr kumimoji="1" lang="ja-JP" altLang="en-US" smtClean="0"/>
              <a:t>2021/9/24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71BF6-6FAA-431A-B4ED-BD6EE33FA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880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1" hasCustomPrompt="1"/>
          </p:nvPr>
        </p:nvSpPr>
        <p:spPr>
          <a:xfrm>
            <a:off x="4295006" y="1"/>
            <a:ext cx="7895407" cy="6859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kumimoji="1" lang="ja-JP" altLang="en-US" dirty="0" smtClean="0"/>
              <a:t>パース</a:t>
            </a:r>
            <a:endParaRPr kumimoji="1" lang="ja-JP" altLang="en-US" dirty="0"/>
          </a:p>
        </p:txBody>
      </p:sp>
      <p:sp>
        <p:nvSpPr>
          <p:cNvPr id="14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3790950" y="5950074"/>
            <a:ext cx="4608512" cy="5032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〇〇株式会社</a:t>
            </a:r>
            <a:endParaRPr kumimoji="1" lang="ja-JP" altLang="en-US" dirty="0"/>
          </a:p>
        </p:txBody>
      </p:sp>
      <p:sp>
        <p:nvSpPr>
          <p:cNvPr id="1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45524" y="2637706"/>
            <a:ext cx="10971372" cy="778278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>
            <a:lvl1pPr>
              <a:defRPr spc="3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 smtClean="0"/>
              <a:t>○○様邸計画ご提案書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37" hasCustomPrompt="1"/>
          </p:nvPr>
        </p:nvSpPr>
        <p:spPr>
          <a:xfrm>
            <a:off x="622598" y="3501935"/>
            <a:ext cx="11017224" cy="3587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  <a:latin typeface="A-OTF UD新ゴ Pro B" pitchFamily="34" charset="-128"/>
                <a:ea typeface="A-OTF UD新ゴ Pro B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LAYOUT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PLAN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8882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 userDrawn="1"/>
        </p:nvSpPr>
        <p:spPr>
          <a:xfrm>
            <a:off x="-97482" y="0"/>
            <a:ext cx="3672408" cy="68595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図プレースホルダー 3"/>
          <p:cNvSpPr>
            <a:spLocks noGrp="1"/>
          </p:cNvSpPr>
          <p:nvPr>
            <p:ph type="pic" sz="quarter" idx="11" hasCustomPrompt="1"/>
          </p:nvPr>
        </p:nvSpPr>
        <p:spPr>
          <a:xfrm>
            <a:off x="-97482" y="-1"/>
            <a:ext cx="3672408" cy="68595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kumimoji="1" lang="ja-JP" altLang="en-US" dirty="0" smtClean="0"/>
              <a:t>パース</a:t>
            </a:r>
            <a:endParaRPr kumimoji="1" lang="ja-JP" altLang="en-US" dirty="0"/>
          </a:p>
        </p:txBody>
      </p:sp>
      <p:sp>
        <p:nvSpPr>
          <p:cNvPr id="16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811753" y="6238106"/>
            <a:ext cx="2547149" cy="36004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〇〇株式会社</a:t>
            </a:r>
            <a:endParaRPr kumimoji="1" lang="ja-JP" altLang="en-US" dirty="0"/>
          </a:p>
        </p:txBody>
      </p:sp>
      <p:sp>
        <p:nvSpPr>
          <p:cNvPr id="17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766614" y="5734050"/>
            <a:ext cx="2592288" cy="43204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400" b="1" spc="3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〇〇様低計画ご提案書</a:t>
            </a:r>
            <a:endParaRPr kumimoji="1" lang="ja-JP" altLang="en-US" dirty="0"/>
          </a:p>
        </p:txBody>
      </p:sp>
      <p:sp>
        <p:nvSpPr>
          <p:cNvPr id="9" name="図プレースホルダー 7"/>
          <p:cNvSpPr>
            <a:spLocks noGrp="1"/>
          </p:cNvSpPr>
          <p:nvPr>
            <p:ph type="pic" sz="quarter" idx="20" hasCustomPrompt="1"/>
          </p:nvPr>
        </p:nvSpPr>
        <p:spPr>
          <a:xfrm>
            <a:off x="4142482" y="693490"/>
            <a:ext cx="3608784" cy="2129477"/>
          </a:xfrm>
          <a:prstGeom prst="rect">
            <a:avLst/>
          </a:prstGeom>
          <a:ln w="38100">
            <a:noFill/>
          </a:ln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24" hasCustomPrompt="1"/>
          </p:nvPr>
        </p:nvSpPr>
        <p:spPr>
          <a:xfrm>
            <a:off x="4142482" y="2925738"/>
            <a:ext cx="3600450" cy="504056"/>
          </a:xfrm>
          <a:prstGeom prst="rect">
            <a:avLst/>
          </a:prstGeom>
        </p:spPr>
        <p:txBody>
          <a:bodyPr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bg1"/>
                </a:solidFill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説明が入ります。説明が入ります。説明が入ります。説明が入ります。説明が入ります。説明が入ります。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24" name="テキスト プレースホルダー 4"/>
          <p:cNvSpPr>
            <a:spLocks noGrp="1"/>
          </p:cNvSpPr>
          <p:nvPr>
            <p:ph type="body" sz="quarter" idx="31" hasCustomPrompt="1"/>
          </p:nvPr>
        </p:nvSpPr>
        <p:spPr>
          <a:xfrm>
            <a:off x="8057777" y="2925738"/>
            <a:ext cx="3600450" cy="504056"/>
          </a:xfrm>
          <a:prstGeom prst="rect">
            <a:avLst/>
          </a:prstGeom>
        </p:spPr>
        <p:txBody>
          <a:bodyPr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bg1"/>
                </a:solidFill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説明が入ります。説明が入ります。説明が入ります。説明が入ります。説明が入ります。説明が入ります。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25" name="テキスト プレースホルダー 4"/>
          <p:cNvSpPr>
            <a:spLocks noGrp="1"/>
          </p:cNvSpPr>
          <p:nvPr>
            <p:ph type="body" sz="quarter" idx="32" hasCustomPrompt="1"/>
          </p:nvPr>
        </p:nvSpPr>
        <p:spPr>
          <a:xfrm>
            <a:off x="4142482" y="6238106"/>
            <a:ext cx="3600450" cy="504056"/>
          </a:xfrm>
          <a:prstGeom prst="rect">
            <a:avLst/>
          </a:prstGeom>
        </p:spPr>
        <p:txBody>
          <a:bodyPr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bg1"/>
                </a:solidFill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説明が入ります。説明が入ります。説明が入ります。説明が入ります。説明が入ります。説明が入ります。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26" name="テキスト プレースホルダー 4"/>
          <p:cNvSpPr>
            <a:spLocks noGrp="1"/>
          </p:cNvSpPr>
          <p:nvPr>
            <p:ph type="body" sz="quarter" idx="33" hasCustomPrompt="1"/>
          </p:nvPr>
        </p:nvSpPr>
        <p:spPr>
          <a:xfrm>
            <a:off x="8057777" y="6238106"/>
            <a:ext cx="3600450" cy="504056"/>
          </a:xfrm>
          <a:prstGeom prst="rect">
            <a:avLst/>
          </a:prstGeom>
        </p:spPr>
        <p:txBody>
          <a:bodyPr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bg1"/>
                </a:solidFill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説明が入ります。説明が入ります。説明が入ります。説明が入ります。説明が入ります。説明が入ります。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27" name="図プレースホルダー 7"/>
          <p:cNvSpPr>
            <a:spLocks noGrp="1"/>
          </p:cNvSpPr>
          <p:nvPr>
            <p:ph type="pic" sz="quarter" idx="34" hasCustomPrompt="1"/>
          </p:nvPr>
        </p:nvSpPr>
        <p:spPr>
          <a:xfrm>
            <a:off x="8066213" y="693490"/>
            <a:ext cx="3608784" cy="2129477"/>
          </a:xfrm>
          <a:prstGeom prst="rect">
            <a:avLst/>
          </a:prstGeom>
          <a:ln w="38100">
            <a:noFill/>
          </a:ln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</a:t>
            </a:r>
            <a:endParaRPr kumimoji="1" lang="ja-JP" altLang="en-US" dirty="0"/>
          </a:p>
        </p:txBody>
      </p:sp>
      <p:sp>
        <p:nvSpPr>
          <p:cNvPr id="28" name="図プレースホルダー 7"/>
          <p:cNvSpPr>
            <a:spLocks noGrp="1"/>
          </p:cNvSpPr>
          <p:nvPr>
            <p:ph type="pic" sz="quarter" idx="35" hasCustomPrompt="1"/>
          </p:nvPr>
        </p:nvSpPr>
        <p:spPr>
          <a:xfrm>
            <a:off x="4142606" y="4032506"/>
            <a:ext cx="3608784" cy="2129477"/>
          </a:xfrm>
          <a:prstGeom prst="rect">
            <a:avLst/>
          </a:prstGeom>
          <a:ln w="38100">
            <a:noFill/>
          </a:ln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</a:t>
            </a:r>
            <a:endParaRPr kumimoji="1" lang="ja-JP" altLang="en-US" dirty="0"/>
          </a:p>
        </p:txBody>
      </p:sp>
      <p:sp>
        <p:nvSpPr>
          <p:cNvPr id="29" name="図プレースホルダー 7"/>
          <p:cNvSpPr>
            <a:spLocks noGrp="1"/>
          </p:cNvSpPr>
          <p:nvPr>
            <p:ph type="pic" sz="quarter" idx="36" hasCustomPrompt="1"/>
          </p:nvPr>
        </p:nvSpPr>
        <p:spPr>
          <a:xfrm>
            <a:off x="8066213" y="4032506"/>
            <a:ext cx="3608784" cy="2129477"/>
          </a:xfrm>
          <a:prstGeom prst="rect">
            <a:avLst/>
          </a:prstGeom>
          <a:ln w="38100">
            <a:noFill/>
          </a:ln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37" hasCustomPrompt="1"/>
          </p:nvPr>
        </p:nvSpPr>
        <p:spPr>
          <a:xfrm>
            <a:off x="4142482" y="189434"/>
            <a:ext cx="3600450" cy="358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A-OTF UD新ゴ Pro B" pitchFamily="34" charset="-128"/>
                <a:ea typeface="A-OTF UD新ゴ Pro B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1F Floor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4142482" y="584883"/>
            <a:ext cx="7524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38" hasCustomPrompt="1"/>
          </p:nvPr>
        </p:nvSpPr>
        <p:spPr>
          <a:xfrm>
            <a:off x="4142482" y="3561595"/>
            <a:ext cx="3600450" cy="358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A-OTF UD新ゴ Pro B" pitchFamily="34" charset="-128"/>
                <a:ea typeface="A-OTF UD新ゴ Pro B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2F Floor</a:t>
            </a:r>
            <a:endParaRPr kumimoji="1" lang="ja-JP" altLang="en-US" dirty="0"/>
          </a:p>
        </p:txBody>
      </p:sp>
      <p:sp>
        <p:nvSpPr>
          <p:cNvPr id="31" name="正方形/長方形 30"/>
          <p:cNvSpPr/>
          <p:nvPr userDrawn="1"/>
        </p:nvSpPr>
        <p:spPr>
          <a:xfrm>
            <a:off x="4142482" y="3957044"/>
            <a:ext cx="7524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831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-2" y="0"/>
            <a:ext cx="12190413" cy="19442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9335566" y="6238106"/>
            <a:ext cx="2547149" cy="43204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〇〇株式会社</a:t>
            </a:r>
            <a:endParaRPr kumimoji="1" lang="ja-JP" altLang="en-US" dirty="0"/>
          </a:p>
        </p:txBody>
      </p:sp>
      <p:sp>
        <p:nvSpPr>
          <p:cNvPr id="17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4270821" y="6238106"/>
            <a:ext cx="3648770" cy="4320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spc="3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〇〇様低計画ご提案書</a:t>
            </a:r>
            <a:endParaRPr kumimoji="1" lang="ja-JP" altLang="en-US" dirty="0"/>
          </a:p>
        </p:txBody>
      </p:sp>
      <p:sp>
        <p:nvSpPr>
          <p:cNvPr id="10" name="テキスト プレースホルダー 4"/>
          <p:cNvSpPr>
            <a:spLocks noGrp="1"/>
          </p:cNvSpPr>
          <p:nvPr>
            <p:ph type="body" sz="quarter" idx="24" hasCustomPrompt="1"/>
          </p:nvPr>
        </p:nvSpPr>
        <p:spPr>
          <a:xfrm>
            <a:off x="1702718" y="5590034"/>
            <a:ext cx="10153128" cy="504056"/>
          </a:xfrm>
          <a:prstGeom prst="rect">
            <a:avLst/>
          </a:prstGeom>
        </p:spPr>
        <p:txBody>
          <a:bodyPr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bg1"/>
                </a:solidFill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説明が入ります。説明が入ります。説明が入ります。説明が入ります。説明が入ります。説明が入ります。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38" hasCustomPrompt="1"/>
          </p:nvPr>
        </p:nvSpPr>
        <p:spPr>
          <a:xfrm rot="5400000">
            <a:off x="-1861678" y="2169654"/>
            <a:ext cx="4968552" cy="8640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aseline="0">
                <a:solidFill>
                  <a:schemeClr val="bg1">
                    <a:lumMod val="50000"/>
                  </a:schemeClr>
                </a:solidFill>
                <a:latin typeface="A-OTF UD新ゴ Pro B" pitchFamily="34" charset="-128"/>
                <a:ea typeface="A-OTF UD新ゴ Pro B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EXTERIOR</a:t>
            </a:r>
            <a:endParaRPr kumimoji="1" lang="ja-JP" altLang="en-US" dirty="0"/>
          </a:p>
        </p:txBody>
      </p:sp>
      <p:sp>
        <p:nvSpPr>
          <p:cNvPr id="14" name="図プレースホルダー 7"/>
          <p:cNvSpPr>
            <a:spLocks noGrp="1"/>
          </p:cNvSpPr>
          <p:nvPr>
            <p:ph type="pic" sz="quarter" idx="13" hasCustomPrompt="1"/>
          </p:nvPr>
        </p:nvSpPr>
        <p:spPr>
          <a:xfrm>
            <a:off x="1702718" y="333450"/>
            <a:ext cx="10153128" cy="5184576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家の全体パース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3108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-2" y="0"/>
            <a:ext cx="12190413" cy="19442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9335566" y="6238106"/>
            <a:ext cx="2547149" cy="43204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〇〇株式会社</a:t>
            </a:r>
            <a:endParaRPr kumimoji="1" lang="ja-JP" altLang="en-US" dirty="0"/>
          </a:p>
        </p:txBody>
      </p:sp>
      <p:sp>
        <p:nvSpPr>
          <p:cNvPr id="17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4270821" y="6238106"/>
            <a:ext cx="3648770" cy="4320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spc="3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〇〇様低計画ご提案書</a:t>
            </a:r>
            <a:endParaRPr kumimoji="1" lang="ja-JP" altLang="en-US" dirty="0"/>
          </a:p>
        </p:txBody>
      </p:sp>
      <p:sp>
        <p:nvSpPr>
          <p:cNvPr id="10" name="テキスト プレースホルダー 4"/>
          <p:cNvSpPr>
            <a:spLocks noGrp="1"/>
          </p:cNvSpPr>
          <p:nvPr>
            <p:ph type="body" sz="quarter" idx="24" hasCustomPrompt="1"/>
          </p:nvPr>
        </p:nvSpPr>
        <p:spPr>
          <a:xfrm>
            <a:off x="1702718" y="5518026"/>
            <a:ext cx="4680520" cy="432048"/>
          </a:xfrm>
          <a:prstGeom prst="rect">
            <a:avLst/>
          </a:prstGeom>
        </p:spPr>
        <p:txBody>
          <a:bodyPr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間取り</a:t>
            </a:r>
            <a:endParaRPr kumimoji="1" lang="ja-JP" altLang="en-US" dirty="0" smtClean="0"/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38" hasCustomPrompt="1"/>
          </p:nvPr>
        </p:nvSpPr>
        <p:spPr>
          <a:xfrm rot="5400000">
            <a:off x="-1861678" y="2169654"/>
            <a:ext cx="4968552" cy="8640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aseline="0">
                <a:solidFill>
                  <a:schemeClr val="bg1">
                    <a:lumMod val="50000"/>
                  </a:schemeClr>
                </a:solidFill>
                <a:latin typeface="A-OTF UD新ゴ Pro B" pitchFamily="34" charset="-128"/>
                <a:ea typeface="A-OTF UD新ゴ Pro B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EXTERIOR</a:t>
            </a:r>
            <a:endParaRPr kumimoji="1" lang="ja-JP" altLang="en-US" dirty="0"/>
          </a:p>
        </p:txBody>
      </p:sp>
      <p:sp>
        <p:nvSpPr>
          <p:cNvPr id="14" name="図プレースホルダー 7"/>
          <p:cNvSpPr>
            <a:spLocks noGrp="1"/>
          </p:cNvSpPr>
          <p:nvPr>
            <p:ph type="pic" sz="quarter" idx="13" hasCustomPrompt="1"/>
          </p:nvPr>
        </p:nvSpPr>
        <p:spPr>
          <a:xfrm>
            <a:off x="1702718" y="261442"/>
            <a:ext cx="4680520" cy="5184576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家の全体パース</a:t>
            </a:r>
            <a:endParaRPr kumimoji="1" lang="ja-JP" altLang="en-US" dirty="0"/>
          </a:p>
        </p:txBody>
      </p:sp>
      <p:sp>
        <p:nvSpPr>
          <p:cNvPr id="9" name="図プレースホルダー 7"/>
          <p:cNvSpPr>
            <a:spLocks noGrp="1"/>
          </p:cNvSpPr>
          <p:nvPr>
            <p:ph type="pic" sz="quarter" idx="39" hasCustomPrompt="1"/>
          </p:nvPr>
        </p:nvSpPr>
        <p:spPr>
          <a:xfrm>
            <a:off x="6731918" y="261442"/>
            <a:ext cx="4680520" cy="5184576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家の全体パース</a:t>
            </a:r>
            <a:endParaRPr kumimoji="1" lang="ja-JP" altLang="en-US" dirty="0"/>
          </a:p>
        </p:txBody>
      </p:sp>
      <p:sp>
        <p:nvSpPr>
          <p:cNvPr id="11" name="テキスト プレースホルダー 4"/>
          <p:cNvSpPr>
            <a:spLocks noGrp="1"/>
          </p:cNvSpPr>
          <p:nvPr>
            <p:ph type="body" sz="quarter" idx="40" hasCustomPrompt="1"/>
          </p:nvPr>
        </p:nvSpPr>
        <p:spPr>
          <a:xfrm>
            <a:off x="6740231" y="5518026"/>
            <a:ext cx="4680520" cy="432048"/>
          </a:xfrm>
          <a:prstGeom prst="rect">
            <a:avLst/>
          </a:prstGeom>
        </p:spPr>
        <p:txBody>
          <a:bodyPr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鳥観図</a:t>
            </a:r>
            <a:endParaRPr kumimoji="1" lang="ja-JP" altLang="en-US" dirty="0" smtClean="0"/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2680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 userDrawn="1"/>
        </p:nvSpPr>
        <p:spPr>
          <a:xfrm rot="5400000">
            <a:off x="324594" y="-324594"/>
            <a:ext cx="5013970" cy="5663158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9335566" y="6238106"/>
            <a:ext cx="2547149" cy="43204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〇〇株式会社</a:t>
            </a:r>
            <a:endParaRPr kumimoji="1" lang="ja-JP" altLang="en-US" dirty="0"/>
          </a:p>
        </p:txBody>
      </p:sp>
      <p:sp>
        <p:nvSpPr>
          <p:cNvPr id="10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4270821" y="6238106"/>
            <a:ext cx="3648770" cy="4320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spc="3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〇〇様低計画ご提案書</a:t>
            </a:r>
            <a:endParaRPr kumimoji="1" lang="ja-JP" altLang="en-US" dirty="0"/>
          </a:p>
        </p:txBody>
      </p:sp>
      <p:sp>
        <p:nvSpPr>
          <p:cNvPr id="13" name="図プレースホルダー 7"/>
          <p:cNvSpPr>
            <a:spLocks noGrp="1"/>
          </p:cNvSpPr>
          <p:nvPr>
            <p:ph type="pic" sz="quarter" idx="13" hasCustomPrompt="1"/>
          </p:nvPr>
        </p:nvSpPr>
        <p:spPr>
          <a:xfrm>
            <a:off x="982638" y="405458"/>
            <a:ext cx="5206704" cy="2304790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パース図</a:t>
            </a:r>
            <a:endParaRPr kumimoji="1" lang="ja-JP" altLang="en-US" dirty="0"/>
          </a:p>
        </p:txBody>
      </p:sp>
      <p:sp>
        <p:nvSpPr>
          <p:cNvPr id="14" name="図プレースホルダー 7"/>
          <p:cNvSpPr>
            <a:spLocks noGrp="1"/>
          </p:cNvSpPr>
          <p:nvPr>
            <p:ph type="pic" sz="quarter" idx="22" hasCustomPrompt="1"/>
          </p:nvPr>
        </p:nvSpPr>
        <p:spPr>
          <a:xfrm>
            <a:off x="6736513" y="405458"/>
            <a:ext cx="5206704" cy="2304790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パース図</a:t>
            </a:r>
            <a:endParaRPr kumimoji="1" lang="ja-JP" altLang="en-US" dirty="0"/>
          </a:p>
        </p:txBody>
      </p:sp>
      <p:sp>
        <p:nvSpPr>
          <p:cNvPr id="15" name="図プレースホルダー 7"/>
          <p:cNvSpPr>
            <a:spLocks noGrp="1"/>
          </p:cNvSpPr>
          <p:nvPr>
            <p:ph type="pic" sz="quarter" idx="15" hasCustomPrompt="1"/>
          </p:nvPr>
        </p:nvSpPr>
        <p:spPr>
          <a:xfrm>
            <a:off x="982638" y="3142395"/>
            <a:ext cx="5206704" cy="2304790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パース図</a:t>
            </a:r>
            <a:endParaRPr kumimoji="1" lang="ja-JP" altLang="en-US" dirty="0"/>
          </a:p>
        </p:txBody>
      </p:sp>
      <p:sp>
        <p:nvSpPr>
          <p:cNvPr id="16" name="図プレースホルダー 7"/>
          <p:cNvSpPr>
            <a:spLocks noGrp="1"/>
          </p:cNvSpPr>
          <p:nvPr>
            <p:ph type="pic" sz="quarter" idx="16" hasCustomPrompt="1"/>
          </p:nvPr>
        </p:nvSpPr>
        <p:spPr>
          <a:xfrm>
            <a:off x="6736513" y="3142395"/>
            <a:ext cx="5206704" cy="2304790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パース図</a:t>
            </a:r>
            <a:endParaRPr kumimoji="1" lang="ja-JP" alt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1005441" y="2782272"/>
            <a:ext cx="3984601" cy="288099"/>
          </a:xfrm>
          <a:prstGeom prst="rect">
            <a:avLst/>
          </a:prstGeom>
        </p:spPr>
        <p:txBody>
          <a:bodyPr lIns="108850" tIns="54425" rIns="108850" bIns="54425"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00" b="1">
                <a:solidFill>
                  <a:schemeClr val="bg1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700" dirty="0" smtClean="0"/>
              <a:t>南側</a:t>
            </a:r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6774119" y="2782272"/>
            <a:ext cx="3984601" cy="288099"/>
          </a:xfrm>
          <a:prstGeom prst="rect">
            <a:avLst/>
          </a:prstGeom>
        </p:spPr>
        <p:txBody>
          <a:bodyPr lIns="108850" tIns="54425" rIns="108850" bIns="54425"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00" b="1">
                <a:solidFill>
                  <a:schemeClr val="bg1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700" dirty="0" smtClean="0"/>
              <a:t>東側</a:t>
            </a:r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1005441" y="5526107"/>
            <a:ext cx="3984601" cy="288099"/>
          </a:xfrm>
          <a:prstGeom prst="rect">
            <a:avLst/>
          </a:prstGeom>
        </p:spPr>
        <p:txBody>
          <a:bodyPr lIns="108850" tIns="54425" rIns="108850" bIns="54425"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00" b="1">
                <a:solidFill>
                  <a:schemeClr val="bg1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700" dirty="0" smtClean="0"/>
              <a:t>北側</a:t>
            </a:r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774119" y="5526107"/>
            <a:ext cx="3984601" cy="288099"/>
          </a:xfrm>
          <a:prstGeom prst="rect">
            <a:avLst/>
          </a:prstGeom>
        </p:spPr>
        <p:txBody>
          <a:bodyPr lIns="108850" tIns="54425" rIns="108850" bIns="54425"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00" b="1">
                <a:solidFill>
                  <a:schemeClr val="bg1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700" dirty="0" smtClean="0"/>
              <a:t>西側</a:t>
            </a:r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38" hasCustomPrompt="1"/>
          </p:nvPr>
        </p:nvSpPr>
        <p:spPr>
          <a:xfrm rot="5400000">
            <a:off x="-2617762" y="2925738"/>
            <a:ext cx="6480720" cy="8640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aseline="0">
                <a:solidFill>
                  <a:schemeClr val="bg1">
                    <a:lumMod val="50000"/>
                  </a:schemeClr>
                </a:solidFill>
                <a:latin typeface="A-OTF UD新ゴ Pro B" pitchFamily="34" charset="-128"/>
                <a:ea typeface="A-OTF UD新ゴ Pro B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FLOOR PLAN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457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 userDrawn="1"/>
        </p:nvSpPr>
        <p:spPr>
          <a:xfrm>
            <a:off x="-2" y="0"/>
            <a:ext cx="12190413" cy="19442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9335566" y="6238106"/>
            <a:ext cx="2547149" cy="43204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〇〇株式会社</a:t>
            </a:r>
            <a:endParaRPr kumimoji="1" lang="ja-JP" altLang="en-US" dirty="0"/>
          </a:p>
        </p:txBody>
      </p:sp>
      <p:sp>
        <p:nvSpPr>
          <p:cNvPr id="16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4270821" y="6238106"/>
            <a:ext cx="3648770" cy="4320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spc="3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〇〇様低計画ご提案書</a:t>
            </a:r>
            <a:endParaRPr kumimoji="1" lang="ja-JP" altLang="en-US" dirty="0"/>
          </a:p>
        </p:txBody>
      </p:sp>
      <p:sp>
        <p:nvSpPr>
          <p:cNvPr id="17" name="テキスト プレースホルダー 4"/>
          <p:cNvSpPr>
            <a:spLocks noGrp="1"/>
          </p:cNvSpPr>
          <p:nvPr>
            <p:ph type="body" sz="quarter" idx="24" hasCustomPrompt="1"/>
          </p:nvPr>
        </p:nvSpPr>
        <p:spPr>
          <a:xfrm>
            <a:off x="1702718" y="5590034"/>
            <a:ext cx="10153128" cy="504056"/>
          </a:xfrm>
          <a:prstGeom prst="rect">
            <a:avLst/>
          </a:prstGeom>
        </p:spPr>
        <p:txBody>
          <a:bodyPr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bg1"/>
                </a:solidFill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説明が入ります。説明が入ります。説明が入ります。説明が入ります。説明が入ります。説明が入ります。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18" name="図プレースホルダー 7"/>
          <p:cNvSpPr>
            <a:spLocks noGrp="1"/>
          </p:cNvSpPr>
          <p:nvPr>
            <p:ph type="pic" sz="quarter" idx="13" hasCustomPrompt="1"/>
          </p:nvPr>
        </p:nvSpPr>
        <p:spPr>
          <a:xfrm>
            <a:off x="1702718" y="333450"/>
            <a:ext cx="10153128" cy="5184576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家の全体パース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38" hasCustomPrompt="1"/>
          </p:nvPr>
        </p:nvSpPr>
        <p:spPr>
          <a:xfrm rot="5400000">
            <a:off x="-1861678" y="2169654"/>
            <a:ext cx="4968552" cy="8640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aseline="0">
                <a:solidFill>
                  <a:schemeClr val="bg1">
                    <a:lumMod val="50000"/>
                  </a:schemeClr>
                </a:solidFill>
                <a:latin typeface="A-OTF UD新ゴ Pro B" pitchFamily="34" charset="-128"/>
                <a:ea typeface="A-OTF UD新ゴ Pro B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INTERIOR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45456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プレースホルダー 6"/>
          <p:cNvSpPr>
            <a:spLocks noGrp="1"/>
          </p:cNvSpPr>
          <p:nvPr>
            <p:ph type="body" sz="quarter" idx="38" hasCustomPrompt="1"/>
          </p:nvPr>
        </p:nvSpPr>
        <p:spPr>
          <a:xfrm rot="5400000">
            <a:off x="-2617762" y="2925738"/>
            <a:ext cx="6480720" cy="8640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aseline="0">
                <a:solidFill>
                  <a:schemeClr val="bg1">
                    <a:lumMod val="50000"/>
                  </a:schemeClr>
                </a:solidFill>
                <a:latin typeface="A-OTF UD新ゴ Pro B" pitchFamily="34" charset="-128"/>
                <a:ea typeface="A-OTF UD新ゴ Pro B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FLOOR PLAN</a:t>
            </a:r>
            <a:endParaRPr kumimoji="1" lang="ja-JP" altLang="en-US" dirty="0"/>
          </a:p>
        </p:txBody>
      </p:sp>
      <p:sp>
        <p:nvSpPr>
          <p:cNvPr id="2" name="平行四辺形 1"/>
          <p:cNvSpPr/>
          <p:nvPr userDrawn="1"/>
        </p:nvSpPr>
        <p:spPr>
          <a:xfrm>
            <a:off x="2242778" y="0"/>
            <a:ext cx="7704856" cy="6859588"/>
          </a:xfrm>
          <a:prstGeom prst="parallelogram">
            <a:avLst>
              <a:gd name="adj" fmla="val 5844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 hasCustomPrompt="1"/>
          </p:nvPr>
        </p:nvSpPr>
        <p:spPr>
          <a:xfrm>
            <a:off x="856039" y="477466"/>
            <a:ext cx="5102438" cy="3024353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パース図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 hasCustomPrompt="1"/>
          </p:nvPr>
        </p:nvSpPr>
        <p:spPr>
          <a:xfrm>
            <a:off x="1054787" y="3717826"/>
            <a:ext cx="4896403" cy="359875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 algn="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説明が入ります。</a:t>
            </a:r>
            <a:endParaRPr kumimoji="1" lang="ja-JP" altLang="en-US" dirty="0"/>
          </a:p>
        </p:txBody>
      </p:sp>
      <p:sp>
        <p:nvSpPr>
          <p:cNvPr id="24" name="テキスト プレースホルダー 4"/>
          <p:cNvSpPr>
            <a:spLocks noGrp="1"/>
          </p:cNvSpPr>
          <p:nvPr>
            <p:ph type="body" sz="quarter" idx="18" hasCustomPrompt="1"/>
          </p:nvPr>
        </p:nvSpPr>
        <p:spPr>
          <a:xfrm>
            <a:off x="6078238" y="477466"/>
            <a:ext cx="4896403" cy="359875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説明が入ります。</a:t>
            </a:r>
            <a:endParaRPr kumimoji="1" lang="ja-JP" altLang="en-US" dirty="0"/>
          </a:p>
        </p:txBody>
      </p:sp>
      <p:sp>
        <p:nvSpPr>
          <p:cNvPr id="23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838622" y="4221832"/>
            <a:ext cx="5112568" cy="1872208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15" name="図プレースホルダー 7"/>
          <p:cNvSpPr>
            <a:spLocks noGrp="1"/>
          </p:cNvSpPr>
          <p:nvPr>
            <p:ph type="pic" sz="quarter" idx="26" hasCustomPrompt="1"/>
          </p:nvPr>
        </p:nvSpPr>
        <p:spPr>
          <a:xfrm>
            <a:off x="6078238" y="3069754"/>
            <a:ext cx="5102438" cy="3024353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パース図</a:t>
            </a:r>
            <a:endParaRPr kumimoji="1" lang="ja-JP" altLang="en-US" dirty="0"/>
          </a:p>
        </p:txBody>
      </p:sp>
      <p:sp>
        <p:nvSpPr>
          <p:cNvPr id="16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078238" y="1053530"/>
            <a:ext cx="5129536" cy="1872208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17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9335566" y="6238106"/>
            <a:ext cx="2547149" cy="43204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〇〇株式会社</a:t>
            </a:r>
            <a:endParaRPr kumimoji="1" lang="ja-JP" altLang="en-US" dirty="0"/>
          </a:p>
        </p:txBody>
      </p:sp>
      <p:sp>
        <p:nvSpPr>
          <p:cNvPr id="18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4270821" y="6238106"/>
            <a:ext cx="3648770" cy="4320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spc="3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〇〇様低計画ご提案書</a:t>
            </a:r>
            <a:endParaRPr kumimoji="1" lang="ja-JP" altLang="en-US" dirty="0"/>
          </a:p>
        </p:txBody>
      </p:sp>
      <p:sp>
        <p:nvSpPr>
          <p:cNvPr id="21" name="正方形/長方形 20"/>
          <p:cNvSpPr/>
          <p:nvPr userDrawn="1"/>
        </p:nvSpPr>
        <p:spPr>
          <a:xfrm>
            <a:off x="910630" y="4127014"/>
            <a:ext cx="506722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 userDrawn="1"/>
        </p:nvSpPr>
        <p:spPr>
          <a:xfrm>
            <a:off x="6078238" y="909514"/>
            <a:ext cx="506722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37" hasCustomPrompt="1"/>
          </p:nvPr>
        </p:nvSpPr>
        <p:spPr>
          <a:xfrm>
            <a:off x="118542" y="6310114"/>
            <a:ext cx="3600450" cy="358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A-OTF UD新ゴ Pro B" pitchFamily="34" charset="-128"/>
                <a:ea typeface="A-OTF UD新ゴ Pro B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1F Floor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1127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直角三角形 31"/>
          <p:cNvSpPr/>
          <p:nvPr userDrawn="1"/>
        </p:nvSpPr>
        <p:spPr>
          <a:xfrm rot="5400000">
            <a:off x="324594" y="-324594"/>
            <a:ext cx="5013970" cy="5663158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44" hasCustomPrompt="1"/>
          </p:nvPr>
        </p:nvSpPr>
        <p:spPr>
          <a:xfrm rot="5400000">
            <a:off x="-2617762" y="2925738"/>
            <a:ext cx="6480720" cy="8640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aseline="0">
                <a:solidFill>
                  <a:schemeClr val="bg1">
                    <a:lumMod val="50000"/>
                  </a:schemeClr>
                </a:solidFill>
                <a:latin typeface="A-OTF UD新ゴ Pro B" pitchFamily="34" charset="-128"/>
                <a:ea typeface="A-OTF UD新ゴ Pro B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WALLPAPER</a:t>
            </a:r>
            <a:endParaRPr kumimoji="1" lang="ja-JP" alt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1247403" y="765498"/>
            <a:ext cx="3096344" cy="360040"/>
          </a:xfrm>
          <a:prstGeom prst="rect">
            <a:avLst/>
          </a:prstGeom>
        </p:spPr>
        <p:txBody>
          <a:bodyPr lIns="108850" tIns="54425" rIns="108850" bIns="54425"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00" b="1">
                <a:solidFill>
                  <a:schemeClr val="bg1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700" dirty="0" smtClean="0"/>
              <a:t>リビングダイニング</a:t>
            </a:r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 hasCustomPrompt="1"/>
          </p:nvPr>
        </p:nvSpPr>
        <p:spPr>
          <a:xfrm>
            <a:off x="1247403" y="1341562"/>
            <a:ext cx="1512168" cy="1296143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000"/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33" name="図プレースホルダー 7"/>
          <p:cNvSpPr>
            <a:spLocks noGrp="1"/>
          </p:cNvSpPr>
          <p:nvPr>
            <p:ph type="pic" sz="quarter" idx="25" hasCustomPrompt="1"/>
          </p:nvPr>
        </p:nvSpPr>
        <p:spPr>
          <a:xfrm>
            <a:off x="2847603" y="1341562"/>
            <a:ext cx="1512168" cy="1296143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000"/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1319411" y="2781721"/>
            <a:ext cx="1368152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タイル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2935939" y="2781721"/>
            <a:ext cx="1368152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28" hasCustomPrompt="1"/>
          </p:nvPr>
        </p:nvSpPr>
        <p:spPr>
          <a:xfrm>
            <a:off x="1283766" y="3429794"/>
            <a:ext cx="3095625" cy="1366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kumimoji="1" lang="ja-JP" altLang="en-US" dirty="0" smtClean="0"/>
              <a:t>床材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1319411" y="4941962"/>
            <a:ext cx="1368152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床材</a:t>
            </a:r>
            <a:endParaRPr kumimoji="1" lang="ja-JP" altLang="en-US" dirty="0"/>
          </a:p>
        </p:txBody>
      </p:sp>
      <p:sp>
        <p:nvSpPr>
          <p:cNvPr id="60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4986646" y="765498"/>
            <a:ext cx="3096344" cy="360040"/>
          </a:xfrm>
          <a:prstGeom prst="rect">
            <a:avLst/>
          </a:prstGeom>
        </p:spPr>
        <p:txBody>
          <a:bodyPr lIns="108850" tIns="54425" rIns="108850" bIns="54425"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00" b="1">
                <a:solidFill>
                  <a:schemeClr val="bg1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700" dirty="0" smtClean="0"/>
              <a:t>寝室</a:t>
            </a:r>
          </a:p>
        </p:txBody>
      </p:sp>
      <p:sp>
        <p:nvSpPr>
          <p:cNvPr id="61" name="図プレースホルダー 7"/>
          <p:cNvSpPr>
            <a:spLocks noGrp="1"/>
          </p:cNvSpPr>
          <p:nvPr>
            <p:ph type="pic" sz="quarter" idx="31" hasCustomPrompt="1"/>
          </p:nvPr>
        </p:nvSpPr>
        <p:spPr>
          <a:xfrm>
            <a:off x="4986646" y="1341562"/>
            <a:ext cx="1512168" cy="1296143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000"/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62" name="図プレースホルダー 7"/>
          <p:cNvSpPr>
            <a:spLocks noGrp="1"/>
          </p:cNvSpPr>
          <p:nvPr>
            <p:ph type="pic" sz="quarter" idx="32" hasCustomPrompt="1"/>
          </p:nvPr>
        </p:nvSpPr>
        <p:spPr>
          <a:xfrm>
            <a:off x="6586846" y="1341562"/>
            <a:ext cx="1512168" cy="1296143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000"/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63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5058654" y="2781721"/>
            <a:ext cx="1368152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タイル</a:t>
            </a:r>
            <a:endParaRPr kumimoji="1" lang="ja-JP" altLang="en-US" dirty="0"/>
          </a:p>
        </p:txBody>
      </p:sp>
      <p:sp>
        <p:nvSpPr>
          <p:cNvPr id="64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6675182" y="2781721"/>
            <a:ext cx="1368152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65" name="図プレースホルダー 9"/>
          <p:cNvSpPr>
            <a:spLocks noGrp="1"/>
          </p:cNvSpPr>
          <p:nvPr>
            <p:ph type="pic" sz="quarter" idx="35" hasCustomPrompt="1"/>
          </p:nvPr>
        </p:nvSpPr>
        <p:spPr>
          <a:xfrm>
            <a:off x="5023009" y="3429794"/>
            <a:ext cx="3095625" cy="1366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kumimoji="1" lang="ja-JP" altLang="en-US" dirty="0" smtClean="0"/>
              <a:t>床材</a:t>
            </a:r>
            <a:endParaRPr kumimoji="1" lang="ja-JP" altLang="en-US" dirty="0"/>
          </a:p>
        </p:txBody>
      </p:sp>
      <p:sp>
        <p:nvSpPr>
          <p:cNvPr id="66" name="テキスト プレースホルダー 6"/>
          <p:cNvSpPr>
            <a:spLocks noGrp="1"/>
          </p:cNvSpPr>
          <p:nvPr>
            <p:ph type="body" sz="quarter" idx="36" hasCustomPrompt="1"/>
          </p:nvPr>
        </p:nvSpPr>
        <p:spPr>
          <a:xfrm>
            <a:off x="5058654" y="4941962"/>
            <a:ext cx="1368152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床材</a:t>
            </a:r>
            <a:endParaRPr kumimoji="1" lang="ja-JP" altLang="en-US" dirty="0"/>
          </a:p>
        </p:txBody>
      </p:sp>
      <p:sp>
        <p:nvSpPr>
          <p:cNvPr id="70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8592219" y="765498"/>
            <a:ext cx="3096344" cy="360040"/>
          </a:xfrm>
          <a:prstGeom prst="rect">
            <a:avLst/>
          </a:prstGeom>
        </p:spPr>
        <p:txBody>
          <a:bodyPr lIns="108850" tIns="54425" rIns="108850" bIns="54425"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00" b="1">
                <a:solidFill>
                  <a:schemeClr val="bg1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700" dirty="0" smtClean="0"/>
              <a:t>洗面所・トイレ</a:t>
            </a:r>
          </a:p>
        </p:txBody>
      </p:sp>
      <p:sp>
        <p:nvSpPr>
          <p:cNvPr id="71" name="図プレースホルダー 7"/>
          <p:cNvSpPr>
            <a:spLocks noGrp="1"/>
          </p:cNvSpPr>
          <p:nvPr>
            <p:ph type="pic" sz="quarter" idx="38" hasCustomPrompt="1"/>
          </p:nvPr>
        </p:nvSpPr>
        <p:spPr>
          <a:xfrm>
            <a:off x="8592219" y="1341562"/>
            <a:ext cx="1512168" cy="1296143"/>
          </a:xfrm>
          <a:prstGeom prst="rect">
            <a:avLst/>
          </a:prstGeom>
        </p:spPr>
        <p:txBody>
          <a:bodyPr lIns="108850" tIns="54425" rIns="108850" bIns="54425"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r>
              <a:rPr kumimoji="1" lang="ja-JP" altLang="en-US" dirty="0" smtClean="0"/>
              <a:t>壁紙</a:t>
            </a:r>
          </a:p>
          <a:p>
            <a:endParaRPr kumimoji="1" lang="ja-JP" altLang="en-US" dirty="0"/>
          </a:p>
        </p:txBody>
      </p:sp>
      <p:sp>
        <p:nvSpPr>
          <p:cNvPr id="72" name="図プレースホルダー 7"/>
          <p:cNvSpPr>
            <a:spLocks noGrp="1"/>
          </p:cNvSpPr>
          <p:nvPr>
            <p:ph type="pic" sz="quarter" idx="39" hasCustomPrompt="1"/>
          </p:nvPr>
        </p:nvSpPr>
        <p:spPr>
          <a:xfrm>
            <a:off x="10192419" y="1341562"/>
            <a:ext cx="1512168" cy="1296143"/>
          </a:xfrm>
          <a:prstGeom prst="rect">
            <a:avLst/>
          </a:prstGeom>
        </p:spPr>
        <p:txBody>
          <a:bodyPr lIns="108850" tIns="54425" rIns="108850" bIns="54425"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r>
              <a:rPr kumimoji="1" lang="ja-JP" altLang="en-US" dirty="0" smtClean="0"/>
              <a:t>壁紙</a:t>
            </a:r>
          </a:p>
        </p:txBody>
      </p:sp>
      <p:sp>
        <p:nvSpPr>
          <p:cNvPr id="73" name="テキスト プレースホルダー 6"/>
          <p:cNvSpPr>
            <a:spLocks noGrp="1"/>
          </p:cNvSpPr>
          <p:nvPr>
            <p:ph type="body" sz="quarter" idx="40" hasCustomPrompt="1"/>
          </p:nvPr>
        </p:nvSpPr>
        <p:spPr>
          <a:xfrm>
            <a:off x="8664227" y="2781721"/>
            <a:ext cx="1368152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タイル</a:t>
            </a:r>
            <a:endParaRPr kumimoji="1" lang="ja-JP" altLang="en-US" dirty="0"/>
          </a:p>
        </p:txBody>
      </p:sp>
      <p:sp>
        <p:nvSpPr>
          <p:cNvPr id="74" name="テキスト プレースホルダー 6"/>
          <p:cNvSpPr>
            <a:spLocks noGrp="1"/>
          </p:cNvSpPr>
          <p:nvPr>
            <p:ph type="body" sz="quarter" idx="41" hasCustomPrompt="1"/>
          </p:nvPr>
        </p:nvSpPr>
        <p:spPr>
          <a:xfrm>
            <a:off x="10280755" y="2781721"/>
            <a:ext cx="1368152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75" name="図プレースホルダー 9"/>
          <p:cNvSpPr>
            <a:spLocks noGrp="1"/>
          </p:cNvSpPr>
          <p:nvPr>
            <p:ph type="pic" sz="quarter" idx="42" hasCustomPrompt="1"/>
          </p:nvPr>
        </p:nvSpPr>
        <p:spPr>
          <a:xfrm>
            <a:off x="8628582" y="3429794"/>
            <a:ext cx="3095625" cy="1366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kumimoji="1" lang="ja-JP" altLang="en-US" dirty="0" smtClean="0"/>
              <a:t>床材</a:t>
            </a:r>
            <a:endParaRPr kumimoji="1" lang="ja-JP" altLang="en-US" dirty="0"/>
          </a:p>
        </p:txBody>
      </p:sp>
      <p:sp>
        <p:nvSpPr>
          <p:cNvPr id="76" name="テキスト プレースホルダー 6"/>
          <p:cNvSpPr>
            <a:spLocks noGrp="1"/>
          </p:cNvSpPr>
          <p:nvPr>
            <p:ph type="body" sz="quarter" idx="43" hasCustomPrompt="1"/>
          </p:nvPr>
        </p:nvSpPr>
        <p:spPr>
          <a:xfrm>
            <a:off x="8664227" y="4941962"/>
            <a:ext cx="1368152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床材</a:t>
            </a:r>
            <a:endParaRPr kumimoji="1" lang="ja-JP" altLang="en-US" dirty="0"/>
          </a:p>
        </p:txBody>
      </p:sp>
      <p:sp>
        <p:nvSpPr>
          <p:cNvPr id="38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9335566" y="6238106"/>
            <a:ext cx="2547149" cy="43204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〇〇株式会社</a:t>
            </a:r>
            <a:endParaRPr kumimoji="1" lang="ja-JP" altLang="en-US" dirty="0"/>
          </a:p>
        </p:txBody>
      </p:sp>
      <p:sp>
        <p:nvSpPr>
          <p:cNvPr id="39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4270821" y="6238106"/>
            <a:ext cx="3648770" cy="4320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spc="3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〇〇様低計画ご提案書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54350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9771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9" r:id="rId4"/>
    <p:sldLayoutId id="2147483651" r:id="rId5"/>
    <p:sldLayoutId id="2147483656" r:id="rId6"/>
    <p:sldLayoutId id="2147483653" r:id="rId7"/>
    <p:sldLayoutId id="2147483658" r:id="rId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1088502" rtl="0" eaLnBrk="1" latinLnBrk="0" hangingPunct="1">
        <a:spcBef>
          <a:spcPct val="0"/>
        </a:spcBef>
        <a:buNone/>
        <a:defRPr kumimoji="1" sz="3300" b="1" kern="1200">
          <a:solidFill>
            <a:schemeClr val="tx1"/>
          </a:solidFill>
          <a:latin typeface="A-OTF UD新ゴ Pro L" pitchFamily="34" charset="-128"/>
          <a:ea typeface="A-OTF UD新ゴ Pro L" pitchFamily="34" charset="-128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10" Type="http://schemas.openxmlformats.org/officeDocument/2006/relationships/image" Target="../media/image18.jpg"/><Relationship Id="rId4" Type="http://schemas.openxmlformats.org/officeDocument/2006/relationships/image" Target="../media/image12.jpg"/><Relationship Id="rId9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プレースホルダー 5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525"/>
          <a:stretch/>
        </p:blipFill>
        <p:spPr/>
      </p:pic>
      <p:sp>
        <p:nvSpPr>
          <p:cNvPr id="3" name="テキスト プレースホルダー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2349674"/>
            <a:ext cx="12190413" cy="1800200"/>
          </a:xfrm>
          <a:prstGeom prst="rect">
            <a:avLst/>
          </a:prstGeom>
          <a:solidFill>
            <a:schemeClr val="tx1">
              <a:lumMod val="75000"/>
              <a:lumOff val="2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503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9" name="図プレースホルダー 8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53" t="5620" r="-5841" b="7012"/>
          <a:stretch/>
        </p:blipFill>
        <p:spPr/>
      </p:pic>
    </p:spTree>
    <p:extLst>
      <p:ext uri="{BB962C8B-B14F-4D97-AF65-F5344CB8AC3E}">
        <p14:creationId xmlns:p14="http://schemas.microsoft.com/office/powerpoint/2010/main" val="182703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9" name="図プレースホルダー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4" r="14614"/>
          <a:stretch>
            <a:fillRect/>
          </a:stretch>
        </p:blipFill>
        <p:spPr/>
      </p:pic>
      <p:pic>
        <p:nvPicPr>
          <p:cNvPr id="10" name="図プレースホルダー 9"/>
          <p:cNvPicPr>
            <a:picLocks noGrp="1" noChangeAspect="1"/>
          </p:cNvPicPr>
          <p:nvPr>
            <p:ph type="pic" sz="quarter" idx="3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2" r="19912"/>
          <a:stretch>
            <a:fillRect/>
          </a:stretch>
        </p:blipFill>
        <p:spPr/>
      </p:pic>
      <p:sp>
        <p:nvSpPr>
          <p:cNvPr id="8" name="テキスト プレースホルダー 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86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2" name="図プレースホルダー 11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6" b="5546"/>
          <a:stretch>
            <a:fillRect/>
          </a:stretch>
        </p:blipFill>
        <p:spPr/>
      </p:pic>
      <p:sp>
        <p:nvSpPr>
          <p:cNvPr id="4" name="テキスト プレースホルダー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3" name="図プレースホルダー 12"/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6" b="5546"/>
          <a:stretch>
            <a:fillRect/>
          </a:stretch>
        </p:blipFill>
        <p:spPr/>
      </p:pic>
      <p:sp>
        <p:nvSpPr>
          <p:cNvPr id="8" name="テキスト プレースホルダー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31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プレースホルダー 14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068" r="15826"/>
          <a:stretch/>
        </p:blipFill>
        <p:spPr/>
      </p:pic>
      <p:sp>
        <p:nvSpPr>
          <p:cNvPr id="3" name="テキスト プレースホルダー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6" name="図プレースホルダー 15"/>
          <p:cNvPicPr>
            <a:picLocks noGrp="1" noChangeAspect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2" b="5772"/>
          <a:stretch>
            <a:fillRect/>
          </a:stretch>
        </p:blipFill>
        <p:spPr/>
      </p:pic>
      <p:sp>
        <p:nvSpPr>
          <p:cNvPr id="6" name="テキスト プレースホルダー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7" name="図プレースホルダー 16"/>
          <p:cNvPicPr>
            <a:picLocks noGrp="1" noChangeAspect="1"/>
          </p:cNvPicPr>
          <p:nvPr>
            <p:ph type="pic" sz="quarter" idx="3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2" b="5752"/>
          <a:stretch>
            <a:fillRect/>
          </a:stretch>
        </p:blipFill>
        <p:spPr/>
      </p:pic>
      <p:pic>
        <p:nvPicPr>
          <p:cNvPr id="18" name="図プレースホルダー 17"/>
          <p:cNvPicPr>
            <a:picLocks noGrp="1" noChangeAspect="1"/>
          </p:cNvPicPr>
          <p:nvPr>
            <p:ph type="pic" sz="quarter" idx="3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9" b="5719"/>
          <a:stretch>
            <a:fillRect/>
          </a:stretch>
        </p:blipFill>
        <p:spPr/>
      </p:pic>
      <p:pic>
        <p:nvPicPr>
          <p:cNvPr id="19" name="図プレースホルダー 18"/>
          <p:cNvPicPr>
            <a:picLocks noGrp="1" noChangeAspect="1"/>
          </p:cNvPicPr>
          <p:nvPr>
            <p:ph type="pic" sz="quarter" idx="36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9" b="5719"/>
          <a:stretch>
            <a:fillRect/>
          </a:stretch>
        </p:blipFill>
        <p:spPr/>
      </p:pic>
      <p:sp>
        <p:nvSpPr>
          <p:cNvPr id="13" name="テキスト プレースホルダー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6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ja-JP" altLang="en-US" dirty="0" smtClean="0"/>
              <a:t>外観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ja-JP" altLang="en-US" dirty="0" smtClean="0"/>
              <a:t>リビング</a:t>
            </a:r>
            <a:endParaRPr kumimoji="1" lang="ja-JP" altLang="en-US" dirty="0"/>
          </a:p>
        </p:txBody>
      </p:sp>
      <p:pic>
        <p:nvPicPr>
          <p:cNvPr id="33" name="図プレースホルダー 32"/>
          <p:cNvPicPr>
            <a:picLocks noGrp="1" noChangeAspect="1"/>
          </p:cNvPicPr>
          <p:nvPr>
            <p:ph type="pic" sz="quarter" idx="3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5" b="7135"/>
          <a:stretch>
            <a:fillRect/>
          </a:stretch>
        </p:blipFill>
        <p:spPr/>
      </p:pic>
      <p:pic>
        <p:nvPicPr>
          <p:cNvPr id="34" name="図プレースホルダー 33"/>
          <p:cNvPicPr>
            <a:picLocks noGrp="1" noChangeAspect="1"/>
          </p:cNvPicPr>
          <p:nvPr>
            <p:ph type="pic" sz="quarter" idx="3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5" b="7135"/>
          <a:stretch>
            <a:fillRect/>
          </a:stretch>
        </p:blipFill>
        <p:spPr/>
      </p:pic>
      <p:sp>
        <p:nvSpPr>
          <p:cNvPr id="13" name="テキスト プレースホルダー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5" name="図プレースホルダー 34"/>
          <p:cNvPicPr>
            <a:picLocks noGrp="1" noChangeAspect="1"/>
          </p:cNvPicPr>
          <p:nvPr>
            <p:ph type="pic" sz="quarter" idx="3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49" b="27949"/>
          <a:stretch>
            <a:fillRect/>
          </a:stretch>
        </p:blipFill>
        <p:spPr/>
      </p:pic>
      <p:sp>
        <p:nvSpPr>
          <p:cNvPr id="16" name="テキスト プレースホルダー 1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kumimoji="1" lang="ja-JP" altLang="en-US" dirty="0" smtClean="0"/>
              <a:t>寝室</a:t>
            </a:r>
            <a:endParaRPr kumimoji="1" lang="ja-JP" altLang="en-US" dirty="0"/>
          </a:p>
        </p:txBody>
      </p:sp>
      <p:pic>
        <p:nvPicPr>
          <p:cNvPr id="37" name="図プレースホルダー 36"/>
          <p:cNvPicPr>
            <a:picLocks noGrp="1" noChangeAspect="1"/>
          </p:cNvPicPr>
          <p:nvPr>
            <p:ph type="pic" sz="quarter" idx="3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5" b="7135"/>
          <a:stretch>
            <a:fillRect/>
          </a:stretch>
        </p:blipFill>
        <p:spPr/>
      </p:pic>
      <p:pic>
        <p:nvPicPr>
          <p:cNvPr id="41" name="図プレースホルダー 40"/>
          <p:cNvPicPr>
            <a:picLocks noGrp="1" noChangeAspect="1"/>
          </p:cNvPicPr>
          <p:nvPr>
            <p:ph type="pic" sz="quarter" idx="3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5" b="7135"/>
          <a:stretch>
            <a:fillRect/>
          </a:stretch>
        </p:blipFill>
        <p:spPr/>
      </p:pic>
      <p:sp>
        <p:nvSpPr>
          <p:cNvPr id="20" name="テキスト プレースホルダー 1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9" name="図プレースホルダー 38"/>
          <p:cNvPicPr>
            <a:picLocks noGrp="1" noChangeAspect="1"/>
          </p:cNvPicPr>
          <p:nvPr>
            <p:ph type="pic" sz="quarter" idx="4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49" b="27949"/>
          <a:stretch>
            <a:fillRect/>
          </a:stretch>
        </p:blipFill>
        <p:spPr/>
      </p:pic>
      <p:sp>
        <p:nvSpPr>
          <p:cNvPr id="23" name="テキスト プレースホルダー 22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0" name="図プレースホルダー 29"/>
          <p:cNvPicPr>
            <a:picLocks noGrp="1" noChangeAspect="1"/>
          </p:cNvPicPr>
          <p:nvPr>
            <p:ph type="pic" sz="quarter" idx="13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0" b="7090"/>
          <a:stretch>
            <a:fillRect/>
          </a:stretch>
        </p:blipFill>
        <p:spPr/>
      </p:pic>
      <p:pic>
        <p:nvPicPr>
          <p:cNvPr id="32" name="図プレースホルダー 31"/>
          <p:cNvPicPr>
            <a:picLocks noGrp="1" noChangeAspect="1"/>
          </p:cNvPicPr>
          <p:nvPr>
            <p:ph type="pic" sz="quarter" idx="25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0" b="7090"/>
          <a:stretch>
            <a:fillRect/>
          </a:stretch>
        </p:blipFill>
        <p:spPr/>
      </p:pic>
      <p:pic>
        <p:nvPicPr>
          <p:cNvPr id="40" name="図プレースホルダー 39"/>
          <p:cNvPicPr>
            <a:picLocks noGrp="1" noChangeAspect="1"/>
          </p:cNvPicPr>
          <p:nvPr>
            <p:ph type="pic" sz="quarter" idx="28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49" b="279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135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テンプレ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テンプレ1</Template>
  <TotalTime>1482</TotalTime>
  <Words>3</Words>
  <Application>Microsoft Office PowerPoint</Application>
  <PresentationFormat>ユーザー設定</PresentationFormat>
  <Paragraphs>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テンプレ1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HP</dc:creator>
  <cp:lastModifiedBy>HP</cp:lastModifiedBy>
  <cp:revision>66</cp:revision>
  <dcterms:created xsi:type="dcterms:W3CDTF">2021-09-16T02:05:26Z</dcterms:created>
  <dcterms:modified xsi:type="dcterms:W3CDTF">2021-09-24T05:30:40Z</dcterms:modified>
</cp:coreProperties>
</file>