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0693400" cy="7561263"/>
  <p:notesSz cx="6797675" cy="9926638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054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6" y="-4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4D31-266D-40E4-B5C7-C587D052BBA6}" type="datetimeFigureOut">
              <a:rPr kumimoji="1" lang="ja-JP" altLang="en-US" smtClean="0"/>
              <a:pPr/>
              <a:t>2016/3/3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A4BF-0EDD-4B5A-963A-9422C0C145F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パース0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8365" y="827"/>
            <a:ext cx="11430130" cy="755960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329876" y="2844527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latin typeface="Impact" pitchFamily="34" charset="0"/>
              </a:rPr>
              <a:t>PLAN</a:t>
            </a:r>
            <a:r>
              <a:rPr kumimoji="1" lang="ja-JP" altLang="en-US" sz="6000" dirty="0" smtClean="0">
                <a:latin typeface="Impact" pitchFamily="34" charset="0"/>
              </a:rPr>
              <a:t> </a:t>
            </a:r>
            <a:r>
              <a:rPr kumimoji="1" lang="en-US" altLang="ja-JP" sz="6000" smtClean="0">
                <a:latin typeface="Impact" pitchFamily="34" charset="0"/>
              </a:rPr>
              <a:t>TITLE</a:t>
            </a:r>
            <a:endParaRPr kumimoji="1" lang="ja-JP" altLang="en-US" sz="6000" dirty="0">
              <a:latin typeface="Impact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82604" y="370862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latin typeface="Calibri" pitchFamily="34" charset="0"/>
              </a:rPr>
              <a:t>PLAN </a:t>
            </a:r>
            <a:r>
              <a:rPr lang="en-US" altLang="ja-JP" sz="1800" dirty="0" smtClean="0">
                <a:latin typeface="Calibri" pitchFamily="34" charset="0"/>
              </a:rPr>
              <a:t>by</a:t>
            </a:r>
          </a:p>
          <a:p>
            <a:pPr algn="ctr"/>
            <a:r>
              <a:rPr kumimoji="1" lang="en-US" altLang="ja-JP" sz="1800" dirty="0" smtClean="0">
                <a:latin typeface="Calibri" pitchFamily="34" charset="0"/>
              </a:rPr>
              <a:t>Your company name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3114452" y="2988543"/>
            <a:ext cx="4895944" cy="1296144"/>
            <a:chOff x="3114452" y="2988543"/>
            <a:chExt cx="4895944" cy="1296144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8010396" y="2988543"/>
              <a:ext cx="0" cy="129614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114452" y="2988543"/>
              <a:ext cx="0" cy="129614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ダイニングテーブル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443" y="972319"/>
            <a:ext cx="3235305" cy="2463431"/>
          </a:xfrm>
          <a:prstGeom prst="rect">
            <a:avLst/>
          </a:prstGeom>
        </p:spPr>
      </p:pic>
      <p:pic>
        <p:nvPicPr>
          <p:cNvPr id="17" name="図 16" descr="ソファセット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8708" y="3497594"/>
            <a:ext cx="3421063" cy="1649751"/>
          </a:xfrm>
          <a:prstGeom prst="rect">
            <a:avLst/>
          </a:prstGeom>
        </p:spPr>
      </p:pic>
      <p:pic>
        <p:nvPicPr>
          <p:cNvPr id="30" name="図 29" descr="メインパース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847" y="1279442"/>
            <a:ext cx="4866893" cy="57944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3572" y="180231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latin typeface="Impact" pitchFamily="34" charset="0"/>
              </a:rPr>
              <a:t>CONCEPT</a:t>
            </a:r>
            <a:endParaRPr kumimoji="1" lang="ja-JP" altLang="en-US" sz="4400" dirty="0">
              <a:latin typeface="Impact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30476" y="252239"/>
            <a:ext cx="705678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100" dirty="0" smtClean="0">
                <a:latin typeface="Calibri" pitchFamily="34" charset="0"/>
              </a:rPr>
              <a:t>プランコンセプトの説明を入れて下さい。プランコンセプトの説明を入れて下さい。プランコンセプトの説明を入れて下さい。プランコンセプトの説明を入れて下さい。プランコンセプトの説明を入れて下さい。プランコンセプトの説明を入れて下さい。プランコンセプトの説明を入れて下さい。</a:t>
            </a:r>
            <a:endParaRPr lang="en-US" altLang="ja-JP" sz="1100" dirty="0">
              <a:latin typeface="Calibri" pitchFamily="34" charset="0"/>
            </a:endParaRPr>
          </a:p>
          <a:p>
            <a:endParaRPr lang="en-US" altLang="ja-JP" sz="1200" dirty="0">
              <a:latin typeface="Calibri" pitchFamily="34" charset="0"/>
            </a:endParaRPr>
          </a:p>
          <a:p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28625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970436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/>
          <p:cNvGrpSpPr/>
          <p:nvPr/>
        </p:nvGrpSpPr>
        <p:grpSpPr>
          <a:xfrm>
            <a:off x="5562724" y="2381034"/>
            <a:ext cx="2826668" cy="1150124"/>
            <a:chOff x="5616376" y="900311"/>
            <a:chExt cx="2826668" cy="1150124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634732" y="900311"/>
              <a:ext cx="1782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Franklin Gothic Heavy" pitchFamily="34" charset="0"/>
                </a:rPr>
                <a:t/>
              </a:r>
              <a:br>
                <a:rPr lang="en-US" altLang="ja-JP" sz="2000" dirty="0" smtClean="0">
                  <a:latin typeface="Franklin Gothic Heavy" pitchFamily="34" charset="0"/>
                </a:rPr>
              </a:br>
              <a:r>
                <a:rPr lang="en-US" altLang="ja-JP" sz="1600" dirty="0" smtClean="0">
                  <a:latin typeface="Franklin Gothic Heavy" pitchFamily="34" charset="0"/>
                </a:rPr>
                <a:t>SOFA</a:t>
              </a:r>
              <a:endParaRPr kumimoji="1" lang="ja-JP" altLang="en-US" sz="1600" dirty="0">
                <a:latin typeface="Franklin Gothic Demi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16376" y="1511377"/>
              <a:ext cx="2826668" cy="53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プランに使用している家具等の説明を記入してください。プランに使用している家具等の説明を記入してください。プランに使用している家具等の説明を記入してください。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8461400" y="3132559"/>
            <a:ext cx="1800200" cy="1745615"/>
            <a:chOff x="8461400" y="3204567"/>
            <a:chExt cx="1800200" cy="1745615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8461400" y="3204567"/>
              <a:ext cx="1782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dirty="0" smtClean="0">
                  <a:latin typeface="Franklin Gothic Heavy" pitchFamily="34" charset="0"/>
                </a:rPr>
                <a:t/>
              </a:r>
              <a:br>
                <a:rPr lang="en-US" altLang="ja-JP" sz="2000" dirty="0" smtClean="0">
                  <a:latin typeface="Franklin Gothic Heavy" pitchFamily="34" charset="0"/>
                </a:rPr>
              </a:br>
              <a:r>
                <a:rPr lang="en-US" altLang="ja-JP" sz="1600" dirty="0" smtClean="0">
                  <a:latin typeface="Franklin Gothic Heavy" pitchFamily="34" charset="0"/>
                </a:rPr>
                <a:t>DINING SET</a:t>
              </a:r>
              <a:endParaRPr kumimoji="1" lang="ja-JP" altLang="en-US" sz="1600" dirty="0">
                <a:latin typeface="Franklin Gothic Demi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947100" y="3780631"/>
              <a:ext cx="13145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altLang="en-US" sz="80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プランに使用している家具等の説明を記入してください。プランに使用している家具等の説明を記入してください。プランに使用している家具等の説明を記入してください。</a:t>
              </a:r>
              <a:endParaRPr lang="en-US" altLang="ja-JP" sz="800" dirty="0" smtClean="0">
                <a:latin typeface="Calibri" pitchFamily="34" charset="0"/>
              </a:endParaRPr>
            </a:p>
          </p:txBody>
        </p:sp>
      </p:grpSp>
      <p:pic>
        <p:nvPicPr>
          <p:cNvPr id="18" name="図 17" descr="照明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0836" y="1119265"/>
            <a:ext cx="936104" cy="1723481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5562724" y="900311"/>
            <a:ext cx="1800448" cy="1437838"/>
            <a:chOff x="5616376" y="900311"/>
            <a:chExt cx="1800448" cy="1437838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5634732" y="900311"/>
              <a:ext cx="1782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Franklin Gothic Heavy" pitchFamily="34" charset="0"/>
                </a:rPr>
                <a:t/>
              </a:r>
              <a:br>
                <a:rPr lang="en-US" altLang="ja-JP" sz="2000" dirty="0" smtClean="0">
                  <a:latin typeface="Franklin Gothic Heavy" pitchFamily="34" charset="0"/>
                </a:rPr>
              </a:br>
              <a:r>
                <a:rPr lang="en-US" altLang="ja-JP" sz="1600" dirty="0" smtClean="0">
                  <a:latin typeface="Franklin Gothic Heavy" pitchFamily="34" charset="0"/>
                </a:rPr>
                <a:t>LIGHT</a:t>
              </a:r>
              <a:endParaRPr kumimoji="1" lang="ja-JP" altLang="en-US" sz="1600" dirty="0">
                <a:latin typeface="Franklin Gothic Demi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616376" y="1476375"/>
              <a:ext cx="11521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</a:t>
              </a:r>
              <a:endParaRPr lang="en-US" altLang="ja-JP" sz="850" dirty="0">
                <a:latin typeface="Calibri" pitchFamily="34" charset="0"/>
              </a:endParaRPr>
            </a:p>
          </p:txBody>
        </p:sp>
      </p:grpSp>
      <p:pic>
        <p:nvPicPr>
          <p:cNvPr id="31" name="図 30" descr="サブ0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724" y="5149456"/>
            <a:ext cx="2235709" cy="1943543"/>
          </a:xfrm>
          <a:prstGeom prst="rect">
            <a:avLst/>
          </a:prstGeom>
        </p:spPr>
      </p:pic>
      <p:pic>
        <p:nvPicPr>
          <p:cNvPr id="32" name="図 31" descr="サブ0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6224" y="5149456"/>
            <a:ext cx="2235709" cy="1943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間取り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37941" y="2942134"/>
            <a:ext cx="5880649" cy="2520278"/>
          </a:xfrm>
          <a:prstGeom prst="rect">
            <a:avLst/>
          </a:prstGeom>
        </p:spPr>
      </p:pic>
      <p:pic>
        <p:nvPicPr>
          <p:cNvPr id="12" name="図 11" descr="プレゼンボード用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3534" y="1620391"/>
            <a:ext cx="5753139" cy="46805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3572" y="180231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latin typeface="Impact" pitchFamily="34" charset="0"/>
              </a:rPr>
              <a:t>FLOOR</a:t>
            </a:r>
            <a:r>
              <a:rPr lang="ja-JP" altLang="en-US" sz="4400" dirty="0">
                <a:latin typeface="Impact" pitchFamily="34" charset="0"/>
              </a:rPr>
              <a:t> </a:t>
            </a:r>
            <a:r>
              <a:rPr lang="en-US" altLang="ja-JP" sz="4400" dirty="0" smtClean="0">
                <a:latin typeface="Impact" pitchFamily="34" charset="0"/>
              </a:rPr>
              <a:t>PLAN</a:t>
            </a:r>
            <a:endParaRPr kumimoji="1" lang="ja-JP" altLang="en-US" sz="4400" dirty="0">
              <a:latin typeface="Impact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34532" y="252239"/>
            <a:ext cx="65527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100" dirty="0" smtClean="0">
                <a:latin typeface="Calibri" pitchFamily="34" charset="0"/>
              </a:rPr>
              <a:t>フロアプランの説明を入れて下さい。フロアプランの説明を入れて下さい。フロアプランの説明を入れて下さい。フロアプランの説明を入れて下さい。フロアプランの説明を入れて下さい。フロアプランの説明を入れて下さい。フロアプランの説明を入れて下さい。</a:t>
            </a:r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28625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78148" y="1260351"/>
            <a:ext cx="4248472" cy="58326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5130676" y="6114841"/>
            <a:ext cx="5184576" cy="1266190"/>
            <a:chOff x="5202684" y="6114841"/>
            <a:chExt cx="5184576" cy="126619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5202684" y="6114841"/>
              <a:ext cx="17820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Franklin Gothic Heavy" pitchFamily="34" charset="0"/>
                </a:rPr>
                <a:t/>
              </a:r>
              <a:br>
                <a:rPr lang="en-US" altLang="ja-JP" sz="2000" dirty="0" smtClean="0">
                  <a:latin typeface="Franklin Gothic Heavy" pitchFamily="34" charset="0"/>
                </a:rPr>
              </a:br>
              <a:r>
                <a:rPr lang="en-US" altLang="ja-JP" sz="1800" dirty="0" smtClean="0">
                  <a:latin typeface="Franklin Gothic Demi" pitchFamily="34" charset="0"/>
                </a:rPr>
                <a:t>PLAN POINT</a:t>
              </a:r>
              <a:endParaRPr kumimoji="1" lang="ja-JP" altLang="en-US" sz="1800" dirty="0">
                <a:latin typeface="Franklin Gothic Demi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202684" y="6762913"/>
              <a:ext cx="5184576" cy="61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altLang="en-US" sz="750" dirty="0" smtClean="0">
                  <a:latin typeface="Calibri" pitchFamily="34" charset="0"/>
                </a:rPr>
                <a:t>プランに使用している家具等の説明を記入してください。プランに使用している家具等の説明を記入してください。プランに使用している家具等の説明を記入してください。プランに使用している家具等の説明を記入してください。</a:t>
              </a:r>
              <a:endParaRPr lang="en-US" altLang="ja-JP" sz="750" dirty="0" smtClean="0">
                <a:latin typeface="Calibri" pitchFamily="34" charset="0"/>
              </a:endParaRPr>
            </a:p>
            <a:p>
              <a:pPr algn="just">
                <a:lnSpc>
                  <a:spcPts val="1650"/>
                </a:lnSpc>
              </a:pPr>
              <a:endParaRPr lang="en-US" altLang="ja-JP" sz="850" dirty="0">
                <a:latin typeface="Calibri" pitchFamily="34" charset="0"/>
              </a:endParaRPr>
            </a:p>
          </p:txBody>
        </p:sp>
      </p:grpSp>
      <p:cxnSp>
        <p:nvCxnSpPr>
          <p:cNvPr id="16" name="直線コネクタ 15"/>
          <p:cNvCxnSpPr/>
          <p:nvPr/>
        </p:nvCxnSpPr>
        <p:spPr>
          <a:xfrm>
            <a:off x="3474492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線吹き出し 2 (枠付き) 14"/>
          <p:cNvSpPr/>
          <p:nvPr/>
        </p:nvSpPr>
        <p:spPr>
          <a:xfrm>
            <a:off x="8803084" y="1044327"/>
            <a:ext cx="1368152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9824"/>
              <a:gd name="adj6" fmla="val -43169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Washroom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9019108" y="1476375"/>
            <a:ext cx="1368152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1646"/>
              <a:gd name="adj6" fmla="val -28549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Toilet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5994772" y="1404367"/>
            <a:ext cx="1368152" cy="288032"/>
          </a:xfrm>
          <a:prstGeom prst="borderCallout2">
            <a:avLst>
              <a:gd name="adj1" fmla="val 15443"/>
              <a:gd name="adj2" fmla="val 105147"/>
              <a:gd name="adj3" fmla="val 15443"/>
              <a:gd name="adj4" fmla="val 114914"/>
              <a:gd name="adj5" fmla="val 373527"/>
              <a:gd name="adj6" fmla="val 126006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Washroom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4" name="線吹き出し 2 (枠付き) 23"/>
          <p:cNvSpPr/>
          <p:nvPr/>
        </p:nvSpPr>
        <p:spPr>
          <a:xfrm>
            <a:off x="5058668" y="2268463"/>
            <a:ext cx="1368152" cy="288032"/>
          </a:xfrm>
          <a:prstGeom prst="borderCallout2">
            <a:avLst>
              <a:gd name="adj1" fmla="val 15443"/>
              <a:gd name="adj2" fmla="val 105147"/>
              <a:gd name="adj3" fmla="val 15443"/>
              <a:gd name="adj4" fmla="val 114914"/>
              <a:gd name="adj5" fmla="val 218102"/>
              <a:gd name="adj6" fmla="val 132968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err="1" smtClean="0">
                <a:solidFill>
                  <a:schemeClr val="bg1"/>
                </a:solidFill>
                <a:latin typeface="Franklin Gothic Book" pitchFamily="34" charset="0"/>
              </a:rPr>
              <a:t>Living&amp;Dining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7146900" y="5940871"/>
            <a:ext cx="1368152" cy="2880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783"/>
              <a:gd name="adj6" fmla="val -60806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Balcony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7506940" y="5364807"/>
            <a:ext cx="1368152" cy="288032"/>
          </a:xfrm>
          <a:prstGeom prst="borderCallout2">
            <a:avLst>
              <a:gd name="adj1" fmla="val 15443"/>
              <a:gd name="adj2" fmla="val 105147"/>
              <a:gd name="adj3" fmla="val 15443"/>
              <a:gd name="adj4" fmla="val 114914"/>
              <a:gd name="adj5" fmla="val -372735"/>
              <a:gd name="adj6" fmla="val 88412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Closet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8947100" y="4500711"/>
            <a:ext cx="1368152" cy="288032"/>
          </a:xfrm>
          <a:prstGeom prst="borderCallout2">
            <a:avLst>
              <a:gd name="adj1" fmla="val 15443"/>
              <a:gd name="adj2" fmla="val 105147"/>
              <a:gd name="adj3" fmla="val 15443"/>
              <a:gd name="adj4" fmla="val 114914"/>
              <a:gd name="adj5" fmla="val -359507"/>
              <a:gd name="adj6" fmla="val 81914"/>
            </a:avLst>
          </a:prstGeom>
          <a:solidFill>
            <a:schemeClr val="tx1"/>
          </a:solidFill>
          <a:ln cap="rnd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50" dirty="0" smtClean="0">
                <a:solidFill>
                  <a:schemeClr val="bg1"/>
                </a:solidFill>
                <a:latin typeface="Franklin Gothic Book" pitchFamily="34" charset="0"/>
              </a:rPr>
              <a:t>Bedroom</a:t>
            </a:r>
            <a:endParaRPr kumimoji="1" lang="ja-JP" altLang="en-US" sz="105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593572" y="180231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latin typeface="Impact" pitchFamily="34" charset="0"/>
              </a:rPr>
              <a:t>COLOR SCHEME</a:t>
            </a:r>
            <a:endParaRPr kumimoji="1" lang="ja-JP" altLang="en-US" sz="4400" dirty="0">
              <a:latin typeface="Impact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98628" y="252239"/>
            <a:ext cx="56886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ja-JP" altLang="en-US" sz="1100" dirty="0" smtClean="0">
                <a:latin typeface="Calibri" pitchFamily="34" charset="0"/>
              </a:rPr>
              <a:t>各部屋のカラーテーマの説明を入れて下さい。各部屋のカラーテーマの説明を入れて下さい。</a:t>
            </a:r>
            <a:r>
              <a:rPr lang="ja-JP" altLang="en-US" sz="1200" dirty="0" smtClean="0">
                <a:latin typeface="Calibri" pitchFamily="34" charset="0"/>
              </a:rPr>
              <a:t>各部屋のカラーテーマの説明を入れて下さい。各部屋のカラーテーマの説明を入れて下さい。</a:t>
            </a:r>
            <a:endParaRPr lang="en-US" altLang="ja-JP" sz="1200" dirty="0">
              <a:latin typeface="Calibri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28625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78148" y="1476375"/>
            <a:ext cx="3240360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338588" y="324247"/>
            <a:ext cx="0" cy="5040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06140" y="8300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Franklin Gothic Heavy" pitchFamily="34" charset="0"/>
              </a:rPr>
              <a:t/>
            </a:r>
            <a:br>
              <a:rPr lang="en-US" altLang="ja-JP" sz="2000" dirty="0" smtClean="0">
                <a:latin typeface="Franklin Gothic Heavy" pitchFamily="34" charset="0"/>
              </a:rPr>
            </a:br>
            <a:r>
              <a:rPr lang="en-US" altLang="ja-JP" sz="1600" dirty="0" smtClean="0">
                <a:latin typeface="Franklin Gothic Heavy" pitchFamily="34" charset="0"/>
              </a:rPr>
              <a:t>LIVING&amp;DINING</a:t>
            </a:r>
            <a:endParaRPr kumimoji="1" lang="ja-JP" altLang="en-US" sz="1600" dirty="0">
              <a:latin typeface="Franklin Gothic Demi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712029" y="1476375"/>
            <a:ext cx="3240360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40021" y="8300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Franklin Gothic Heavy" pitchFamily="34" charset="0"/>
              </a:rPr>
              <a:t/>
            </a:r>
            <a:br>
              <a:rPr lang="en-US" altLang="ja-JP" sz="2000" dirty="0" smtClean="0">
                <a:latin typeface="Franklin Gothic Heavy" pitchFamily="34" charset="0"/>
              </a:rPr>
            </a:br>
            <a:r>
              <a:rPr lang="en-US" altLang="ja-JP" sz="1600" dirty="0" smtClean="0">
                <a:latin typeface="Franklin Gothic Heavy" pitchFamily="34" charset="0"/>
              </a:rPr>
              <a:t>WASHROOM&amp;TOILET</a:t>
            </a:r>
            <a:endParaRPr kumimoji="1" lang="ja-JP" altLang="en-US" sz="1600" dirty="0">
              <a:latin typeface="Franklin Gothic Demi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42799" y="1476375"/>
            <a:ext cx="3240360" cy="56166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70791" y="8300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Franklin Gothic Heavy" pitchFamily="34" charset="0"/>
              </a:rPr>
              <a:t/>
            </a:r>
            <a:br>
              <a:rPr lang="en-US" altLang="ja-JP" sz="2000" dirty="0" smtClean="0">
                <a:latin typeface="Franklin Gothic Heavy" pitchFamily="34" charset="0"/>
              </a:rPr>
            </a:br>
            <a:r>
              <a:rPr lang="en-US" altLang="ja-JP" sz="1600" dirty="0" smtClean="0">
                <a:latin typeface="Franklin Gothic Heavy" pitchFamily="34" charset="0"/>
              </a:rPr>
              <a:t>BEDROOM</a:t>
            </a:r>
            <a:endParaRPr kumimoji="1" lang="ja-JP" altLang="en-US" sz="1600" dirty="0">
              <a:latin typeface="Franklin Gothic Demi" pitchFamily="34" charset="0"/>
            </a:endParaRPr>
          </a:p>
        </p:txBody>
      </p:sp>
      <p:pic>
        <p:nvPicPr>
          <p:cNvPr id="37" name="図 36" descr="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00" y="1692400"/>
            <a:ext cx="1368152" cy="1368152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450156" y="2916535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Tile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39" name="図 38" descr="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543" y="1692405"/>
            <a:ext cx="1368142" cy="1368142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033194" y="2916535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Wall paper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41" name="図 40" descr="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104" y="3636615"/>
            <a:ext cx="2406523" cy="120609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702264" y="4716735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/>
              <a:t>Flooring</a:t>
            </a:r>
            <a:r>
              <a:rPr lang="en-US" altLang="ja-JP" sz="1050" dirty="0" smtClean="0">
                <a:latin typeface="Franklin Gothic Book" pitchFamily="34" charset="0"/>
              </a:rPr>
              <a:t>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47" name="図 46" descr="0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00" y="5341574"/>
            <a:ext cx="1368152" cy="1368152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450156" y="656570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Sofa cloth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49" name="図 48" descr="0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6543" y="5341579"/>
            <a:ext cx="1368142" cy="1368142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2033194" y="656570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Floor tile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55" name="図 54" descr="01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9385" y="2703186"/>
            <a:ext cx="1362792" cy="1362792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7093361" y="3924641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Wall paper material</a:t>
            </a:r>
            <a:endParaRPr lang="ja-JP" altLang="en-US" sz="1050" dirty="0">
              <a:latin typeface="Franklin Gothic Book" pitchFamily="34" charset="0"/>
            </a:endParaRPr>
          </a:p>
        </p:txBody>
      </p:sp>
      <p:pic>
        <p:nvPicPr>
          <p:cNvPr id="57" name="図 56" descr="01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56658" y="2700511"/>
            <a:ext cx="1354322" cy="1368142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8676399" y="3924641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Bed sheet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59" name="図 58" descr="0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6705" y="4500705"/>
            <a:ext cx="1368152" cy="1368152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093361" y="5724840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Furniture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61" name="図 60" descr="0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56658" y="4500710"/>
            <a:ext cx="1354322" cy="1368142"/>
          </a:xfrm>
          <a:prstGeom prst="rect">
            <a:avLst/>
          </a:prstGeom>
        </p:spPr>
      </p:pic>
      <p:sp>
        <p:nvSpPr>
          <p:cNvPr id="62" name="テキスト ボックス 61"/>
          <p:cNvSpPr txBox="1"/>
          <p:nvPr/>
        </p:nvSpPr>
        <p:spPr>
          <a:xfrm>
            <a:off x="8676399" y="5724840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Curtain cloth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67" name="図 66" descr="01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9847" y="1696411"/>
            <a:ext cx="1360130" cy="1360130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3782492" y="2916535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 Wall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69" name="図 68" descr="01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45789" y="1692405"/>
            <a:ext cx="1354322" cy="1368142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5365530" y="2916535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/>
              <a:t>Cushion floor </a:t>
            </a:r>
            <a:r>
              <a:rPr lang="en-US" altLang="ja-JP" sz="1050" dirty="0" smtClean="0">
                <a:latin typeface="Franklin Gothic Book" pitchFamily="34" charset="0"/>
              </a:rPr>
              <a:t>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71" name="図 70" descr="01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7204" y="3493966"/>
            <a:ext cx="1365417" cy="1365417"/>
          </a:xfrm>
          <a:prstGeom prst="rect">
            <a:avLst/>
          </a:prstGeom>
        </p:spPr>
      </p:pic>
      <p:sp>
        <p:nvSpPr>
          <p:cNvPr id="72" name="テキスト ボックス 71"/>
          <p:cNvSpPr txBox="1"/>
          <p:nvPr/>
        </p:nvSpPr>
        <p:spPr>
          <a:xfrm>
            <a:off x="3782492" y="4716734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Bath wall 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73" name="図 72" descr="01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38879" y="3492604"/>
            <a:ext cx="1368142" cy="1368142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5365530" y="4716734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/>
              <a:t>Washstand </a:t>
            </a:r>
            <a:r>
              <a:rPr lang="en-US" altLang="ja-JP" sz="1050" dirty="0" smtClean="0">
                <a:latin typeface="Franklin Gothic Book" pitchFamily="34" charset="0"/>
              </a:rPr>
              <a:t>material</a:t>
            </a:r>
            <a:endParaRPr kumimoji="1" lang="ja-JP" altLang="en-US" sz="1050" dirty="0">
              <a:latin typeface="Franklin Gothic Book" pitchFamily="34" charset="0"/>
            </a:endParaRPr>
          </a:p>
        </p:txBody>
      </p:sp>
      <p:pic>
        <p:nvPicPr>
          <p:cNvPr id="75" name="図 74" descr="01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54500" y="5322574"/>
            <a:ext cx="1370825" cy="1361171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3782492" y="654321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>
                <a:latin typeface="Franklin Gothic Book" pitchFamily="34" charset="0"/>
              </a:rPr>
              <a:t>Wall paper material</a:t>
            </a:r>
            <a:endParaRPr lang="ja-JP" altLang="en-US" sz="1050" dirty="0">
              <a:latin typeface="Franklin Gothic Book" pitchFamily="34" charset="0"/>
            </a:endParaRPr>
          </a:p>
        </p:txBody>
      </p:sp>
      <p:pic>
        <p:nvPicPr>
          <p:cNvPr id="77" name="図 76" descr="01.bmp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38879" y="5319089"/>
            <a:ext cx="1368142" cy="1368142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5365530" y="654321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>
                <a:latin typeface="Franklin Gothic Book" pitchFamily="34" charset="0"/>
              </a:rPr>
              <a:t/>
            </a:r>
            <a:br>
              <a:rPr lang="en-US" altLang="ja-JP" sz="1050" dirty="0" smtClean="0">
                <a:latin typeface="Franklin Gothic Book" pitchFamily="34" charset="0"/>
              </a:rPr>
            </a:br>
            <a:r>
              <a:rPr lang="en-US" altLang="ja-JP" sz="1050" dirty="0" smtClean="0"/>
              <a:t>Flooring</a:t>
            </a:r>
            <a:r>
              <a:rPr lang="en-US" altLang="ja-JP" sz="1050" dirty="0" smtClean="0">
                <a:latin typeface="Franklin Gothic Book" pitchFamily="34" charset="0"/>
              </a:rPr>
              <a:t> material</a:t>
            </a:r>
            <a:endParaRPr lang="ja-JP" altLang="en-US" sz="105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321</Words>
  <Application>Microsoft Office PowerPoint</Application>
  <PresentationFormat>ユーザー設定</PresentationFormat>
  <Paragraphs>42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スライド 2</vt:lpstr>
      <vt:lpstr>スライド 3</vt:lpstr>
      <vt:lpstr>スライド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miyaoka</dc:creator>
  <cp:lastModifiedBy>miyaoka</cp:lastModifiedBy>
  <cp:revision>103</cp:revision>
  <dcterms:created xsi:type="dcterms:W3CDTF">2015-12-11T00:55:19Z</dcterms:created>
  <dcterms:modified xsi:type="dcterms:W3CDTF">2016-03-03T02:37:16Z</dcterms:modified>
</cp:coreProperties>
</file>